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94"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6" autoAdjust="0"/>
    <p:restoredTop sz="94660"/>
  </p:normalViewPr>
  <p:slideViewPr>
    <p:cSldViewPr snapToGrid="0">
      <p:cViewPr varScale="1">
        <p:scale>
          <a:sx n="114" d="100"/>
          <a:sy n="114" d="100"/>
        </p:scale>
        <p:origin x="138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35F659-736E-42DF-A87D-DE7E9B57A695}" type="doc">
      <dgm:prSet loTypeId="urn:microsoft.com/office/officeart/2017/3/layout/HorizontalPathTimeline" loCatId="process" qsTypeId="urn:microsoft.com/office/officeart/2005/8/quickstyle/simple1" qsCatId="simple" csTypeId="urn:microsoft.com/office/officeart/2005/8/colors/colorful1" csCatId="colorful" phldr="1"/>
      <dgm:spPr/>
      <dgm:t>
        <a:bodyPr/>
        <a:lstStyle/>
        <a:p>
          <a:endParaRPr lang="en-US"/>
        </a:p>
      </dgm:t>
    </dgm:pt>
    <dgm:pt modelId="{8E91935E-F52B-487B-B518-D0C9F890A738}">
      <dgm:prSet/>
      <dgm:spPr/>
      <dgm:t>
        <a:bodyPr/>
        <a:lstStyle/>
        <a:p>
          <a:pPr>
            <a:defRPr b="1"/>
          </a:pPr>
          <a:endParaRPr lang="en-US" dirty="0"/>
        </a:p>
      </dgm:t>
    </dgm:pt>
    <dgm:pt modelId="{949575F1-25AA-4BD0-9495-D008DBB49749}" type="parTrans" cxnId="{F6B26CB0-4947-417C-846F-0FCE6D86259C}">
      <dgm:prSet/>
      <dgm:spPr/>
      <dgm:t>
        <a:bodyPr/>
        <a:lstStyle/>
        <a:p>
          <a:endParaRPr lang="en-US"/>
        </a:p>
      </dgm:t>
    </dgm:pt>
    <dgm:pt modelId="{2AF342C7-3416-42DD-AE2E-C0D90B50A196}" type="sibTrans" cxnId="{F6B26CB0-4947-417C-846F-0FCE6D86259C}">
      <dgm:prSet/>
      <dgm:spPr/>
      <dgm:t>
        <a:bodyPr/>
        <a:lstStyle/>
        <a:p>
          <a:endParaRPr lang="en-US"/>
        </a:p>
      </dgm:t>
    </dgm:pt>
    <dgm:pt modelId="{18FB8773-C793-489D-919F-B34BF5C1DEDF}">
      <dgm:prSet/>
      <dgm:spPr/>
      <dgm:t>
        <a:bodyPr/>
        <a:lstStyle/>
        <a:p>
          <a:pPr>
            <a:defRPr b="1"/>
          </a:pPr>
          <a:r>
            <a:rPr lang="en-US" dirty="0"/>
            <a:t>11 Mar.</a:t>
          </a:r>
        </a:p>
      </dgm:t>
    </dgm:pt>
    <dgm:pt modelId="{85F15C30-8A5B-4484-BDCE-56BD1A0F7269}" type="parTrans" cxnId="{7FDFAD47-E362-49E3-BB34-D2A658355625}">
      <dgm:prSet/>
      <dgm:spPr/>
      <dgm:t>
        <a:bodyPr/>
        <a:lstStyle/>
        <a:p>
          <a:endParaRPr lang="en-US"/>
        </a:p>
      </dgm:t>
    </dgm:pt>
    <dgm:pt modelId="{7A5D5EE9-29A4-4D99-A192-A52D67B77AF6}" type="sibTrans" cxnId="{7FDFAD47-E362-49E3-BB34-D2A658355625}">
      <dgm:prSet/>
      <dgm:spPr/>
      <dgm:t>
        <a:bodyPr/>
        <a:lstStyle/>
        <a:p>
          <a:endParaRPr lang="en-US"/>
        </a:p>
      </dgm:t>
    </dgm:pt>
    <dgm:pt modelId="{58CC01E2-0DD9-4C22-879B-240CB5C08AB1}">
      <dgm:prSet/>
      <dgm:spPr/>
      <dgm:t>
        <a:bodyPr/>
        <a:lstStyle/>
        <a:p>
          <a:r>
            <a:rPr lang="en-US"/>
            <a:t>Teams Finalized</a:t>
          </a:r>
        </a:p>
      </dgm:t>
    </dgm:pt>
    <dgm:pt modelId="{CB3E3770-412E-4820-A22F-C98BA188D0E9}" type="parTrans" cxnId="{D0449520-6DF9-433B-9BDF-9806958F1C9A}">
      <dgm:prSet/>
      <dgm:spPr/>
      <dgm:t>
        <a:bodyPr/>
        <a:lstStyle/>
        <a:p>
          <a:endParaRPr lang="en-US"/>
        </a:p>
      </dgm:t>
    </dgm:pt>
    <dgm:pt modelId="{7CB19955-47DC-4CFB-8B84-8C0B2D55D4A7}" type="sibTrans" cxnId="{D0449520-6DF9-433B-9BDF-9806958F1C9A}">
      <dgm:prSet/>
      <dgm:spPr/>
      <dgm:t>
        <a:bodyPr/>
        <a:lstStyle/>
        <a:p>
          <a:endParaRPr lang="en-US"/>
        </a:p>
      </dgm:t>
    </dgm:pt>
    <dgm:pt modelId="{5AF7CDA5-8C27-49A7-B0D5-2D7DFCE26F0D}">
      <dgm:prSet/>
      <dgm:spPr/>
      <dgm:t>
        <a:bodyPr/>
        <a:lstStyle/>
        <a:p>
          <a:r>
            <a:rPr lang="en-US" dirty="0"/>
            <a:t>Team member names and contact information submitted to Blakely Advocacy Institute</a:t>
          </a:r>
        </a:p>
      </dgm:t>
    </dgm:pt>
    <dgm:pt modelId="{45835F36-CB21-48DA-B995-C8DC3381D107}" type="parTrans" cxnId="{4AA71DD0-AC8C-4294-B7CD-17CAFF82570B}">
      <dgm:prSet/>
      <dgm:spPr/>
      <dgm:t>
        <a:bodyPr/>
        <a:lstStyle/>
        <a:p>
          <a:endParaRPr lang="en-US"/>
        </a:p>
      </dgm:t>
    </dgm:pt>
    <dgm:pt modelId="{9AE09BB4-DD10-4B31-8B19-C851CC861251}" type="sibTrans" cxnId="{4AA71DD0-AC8C-4294-B7CD-17CAFF82570B}">
      <dgm:prSet/>
      <dgm:spPr/>
      <dgm:t>
        <a:bodyPr/>
        <a:lstStyle/>
        <a:p>
          <a:endParaRPr lang="en-US"/>
        </a:p>
      </dgm:t>
    </dgm:pt>
    <dgm:pt modelId="{176B5D7D-3F33-42BD-9B5D-142B705FABF6}">
      <dgm:prSet/>
      <dgm:spPr/>
      <dgm:t>
        <a:bodyPr/>
        <a:lstStyle/>
        <a:p>
          <a:r>
            <a:rPr lang="en-US"/>
            <a:t>Coach name(s) and contact information submitted to Blakely Advocacy Institute</a:t>
          </a:r>
        </a:p>
      </dgm:t>
    </dgm:pt>
    <dgm:pt modelId="{914F22A0-063C-465F-8DC2-647DA6B7E466}" type="parTrans" cxnId="{5A8D4C06-3B99-4AAF-B169-B3E2BD21CB96}">
      <dgm:prSet/>
      <dgm:spPr/>
      <dgm:t>
        <a:bodyPr/>
        <a:lstStyle/>
        <a:p>
          <a:endParaRPr lang="en-US"/>
        </a:p>
      </dgm:t>
    </dgm:pt>
    <dgm:pt modelId="{7C466208-B5DA-4CE1-89C2-C40DAE9828A5}" type="sibTrans" cxnId="{5A8D4C06-3B99-4AAF-B169-B3E2BD21CB96}">
      <dgm:prSet/>
      <dgm:spPr/>
      <dgm:t>
        <a:bodyPr/>
        <a:lstStyle/>
        <a:p>
          <a:endParaRPr lang="en-US"/>
        </a:p>
      </dgm:t>
    </dgm:pt>
    <dgm:pt modelId="{69C1E48F-7095-4FDC-8E8D-E5CA4D771FF8}">
      <dgm:prSet/>
      <dgm:spPr/>
      <dgm:t>
        <a:bodyPr/>
        <a:lstStyle/>
        <a:p>
          <a:pPr>
            <a:defRPr b="1"/>
          </a:pPr>
          <a:r>
            <a:rPr lang="en-US" dirty="0"/>
            <a:t>12 Mar.</a:t>
          </a:r>
        </a:p>
      </dgm:t>
    </dgm:pt>
    <dgm:pt modelId="{A99CC55E-BD86-478C-BB4C-F3954C54BFA2}" type="parTrans" cxnId="{69DC1328-2105-4658-AB7B-E92E46F868B3}">
      <dgm:prSet/>
      <dgm:spPr/>
      <dgm:t>
        <a:bodyPr/>
        <a:lstStyle/>
        <a:p>
          <a:endParaRPr lang="en-US"/>
        </a:p>
      </dgm:t>
    </dgm:pt>
    <dgm:pt modelId="{EABC9CD4-E9CD-4F47-B1A9-279483AB20FA}" type="sibTrans" cxnId="{69DC1328-2105-4658-AB7B-E92E46F868B3}">
      <dgm:prSet/>
      <dgm:spPr/>
      <dgm:t>
        <a:bodyPr/>
        <a:lstStyle/>
        <a:p>
          <a:endParaRPr lang="en-US"/>
        </a:p>
      </dgm:t>
    </dgm:pt>
    <dgm:pt modelId="{B8C55F78-6FDB-46E3-B129-626CA183225E}">
      <dgm:prSet/>
      <dgm:spPr/>
      <dgm:t>
        <a:bodyPr/>
        <a:lstStyle/>
        <a:p>
          <a:r>
            <a:rPr lang="en-US" dirty="0"/>
            <a:t>Problem Sets Released</a:t>
          </a:r>
        </a:p>
      </dgm:t>
    </dgm:pt>
    <dgm:pt modelId="{A99C65B1-F78E-446E-8700-253C489B5A0D}" type="parTrans" cxnId="{3896D4D1-40A0-4DFF-9C6B-97DCC4E1CF75}">
      <dgm:prSet/>
      <dgm:spPr/>
      <dgm:t>
        <a:bodyPr/>
        <a:lstStyle/>
        <a:p>
          <a:endParaRPr lang="en-US"/>
        </a:p>
      </dgm:t>
    </dgm:pt>
    <dgm:pt modelId="{352E8F67-BA53-4401-B78B-954A5082039A}" type="sibTrans" cxnId="{3896D4D1-40A0-4DFF-9C6B-97DCC4E1CF75}">
      <dgm:prSet/>
      <dgm:spPr/>
      <dgm:t>
        <a:bodyPr/>
        <a:lstStyle/>
        <a:p>
          <a:endParaRPr lang="en-US"/>
        </a:p>
      </dgm:t>
    </dgm:pt>
    <dgm:pt modelId="{F49ECE02-F88D-4E89-8312-8308B65AE2D7}">
      <dgm:prSet/>
      <dgm:spPr/>
      <dgm:t>
        <a:bodyPr/>
        <a:lstStyle/>
        <a:p>
          <a:pPr>
            <a:defRPr b="1"/>
          </a:pPr>
          <a:r>
            <a:rPr lang="en-US" dirty="0"/>
            <a:t>8 Apr.</a:t>
          </a:r>
        </a:p>
      </dgm:t>
    </dgm:pt>
    <dgm:pt modelId="{71350A6E-B588-4FD2-BF62-0EB35E50284F}" type="parTrans" cxnId="{168BCC53-4F6B-4C19-AE1C-1C455DFF847C}">
      <dgm:prSet/>
      <dgm:spPr/>
      <dgm:t>
        <a:bodyPr/>
        <a:lstStyle/>
        <a:p>
          <a:endParaRPr lang="en-US"/>
        </a:p>
      </dgm:t>
    </dgm:pt>
    <dgm:pt modelId="{154927C3-35FB-481E-843F-A18610597C43}" type="sibTrans" cxnId="{168BCC53-4F6B-4C19-AE1C-1C455DFF847C}">
      <dgm:prSet/>
      <dgm:spPr/>
      <dgm:t>
        <a:bodyPr/>
        <a:lstStyle/>
        <a:p>
          <a:endParaRPr lang="en-US"/>
        </a:p>
      </dgm:t>
    </dgm:pt>
    <dgm:pt modelId="{D1E4F753-3B48-45EF-A850-418D32575437}">
      <dgm:prSet/>
      <dgm:spPr/>
      <dgm:t>
        <a:bodyPr/>
        <a:lstStyle/>
        <a:p>
          <a:r>
            <a:rPr lang="en-US" dirty="0"/>
            <a:t>Online Dispute Resolution: Round 1 (in English)</a:t>
          </a:r>
        </a:p>
        <a:p>
          <a:r>
            <a:rPr lang="en-US" dirty="0"/>
            <a:t>4:00 – 6:00 PM</a:t>
          </a:r>
        </a:p>
      </dgm:t>
    </dgm:pt>
    <dgm:pt modelId="{31D863A7-1DFE-4CB4-9AF1-6301B1FE017A}" type="parTrans" cxnId="{CCE6BDCF-B64B-4DA4-AD0C-73C6596B66F8}">
      <dgm:prSet/>
      <dgm:spPr/>
      <dgm:t>
        <a:bodyPr/>
        <a:lstStyle/>
        <a:p>
          <a:endParaRPr lang="en-US"/>
        </a:p>
      </dgm:t>
    </dgm:pt>
    <dgm:pt modelId="{D1AD6693-B2AB-4A67-9910-3F9B6C1C1402}" type="sibTrans" cxnId="{CCE6BDCF-B64B-4DA4-AD0C-73C6596B66F8}">
      <dgm:prSet/>
      <dgm:spPr/>
      <dgm:t>
        <a:bodyPr/>
        <a:lstStyle/>
        <a:p>
          <a:endParaRPr lang="en-US"/>
        </a:p>
      </dgm:t>
    </dgm:pt>
    <dgm:pt modelId="{1EF4D388-33B4-4CDD-9477-482898AD982E}">
      <dgm:prSet/>
      <dgm:spPr/>
      <dgm:t>
        <a:bodyPr/>
        <a:lstStyle/>
        <a:p>
          <a:pPr>
            <a:defRPr b="1"/>
          </a:pPr>
          <a:r>
            <a:rPr lang="en-US" dirty="0"/>
            <a:t>9 Apr.</a:t>
          </a:r>
        </a:p>
      </dgm:t>
    </dgm:pt>
    <dgm:pt modelId="{655FCAF5-A6C2-4593-9373-248CC002FF2B}" type="parTrans" cxnId="{00427BD4-DE51-4514-9D9D-012C085A3D3B}">
      <dgm:prSet/>
      <dgm:spPr/>
      <dgm:t>
        <a:bodyPr/>
        <a:lstStyle/>
        <a:p>
          <a:endParaRPr lang="en-US"/>
        </a:p>
      </dgm:t>
    </dgm:pt>
    <dgm:pt modelId="{ECE57D91-345F-4BA6-9CCD-BEF2E6306BCA}" type="sibTrans" cxnId="{00427BD4-DE51-4514-9D9D-012C085A3D3B}">
      <dgm:prSet/>
      <dgm:spPr/>
      <dgm:t>
        <a:bodyPr/>
        <a:lstStyle/>
        <a:p>
          <a:endParaRPr lang="en-US"/>
        </a:p>
      </dgm:t>
    </dgm:pt>
    <dgm:pt modelId="{E9614B11-79B8-41F9-B616-B92D9B2066D2}">
      <dgm:prSet/>
      <dgm:spPr/>
      <dgm:t>
        <a:bodyPr/>
        <a:lstStyle/>
        <a:p>
          <a:r>
            <a:rPr lang="en-US" dirty="0"/>
            <a:t>Online Dispute Resolution: Round 2 (in Spanish)</a:t>
          </a:r>
        </a:p>
        <a:p>
          <a:r>
            <a:rPr lang="en-US" dirty="0"/>
            <a:t>4:00 – 6:00 PM</a:t>
          </a:r>
        </a:p>
      </dgm:t>
    </dgm:pt>
    <dgm:pt modelId="{BFB4895B-911B-4132-A95E-A57D70036CD1}" type="parTrans" cxnId="{73455833-2661-4FD4-A0AA-D3FE458BF5EB}">
      <dgm:prSet/>
      <dgm:spPr/>
      <dgm:t>
        <a:bodyPr/>
        <a:lstStyle/>
        <a:p>
          <a:endParaRPr lang="en-US"/>
        </a:p>
      </dgm:t>
    </dgm:pt>
    <dgm:pt modelId="{5E985726-618D-49D9-B450-78E69B3F6E72}" type="sibTrans" cxnId="{73455833-2661-4FD4-A0AA-D3FE458BF5EB}">
      <dgm:prSet/>
      <dgm:spPr/>
      <dgm:t>
        <a:bodyPr/>
        <a:lstStyle/>
        <a:p>
          <a:endParaRPr lang="en-US"/>
        </a:p>
      </dgm:t>
    </dgm:pt>
    <dgm:pt modelId="{28275A14-7D62-4A12-8CDC-9D837057A124}">
      <dgm:prSet/>
      <dgm:spPr/>
      <dgm:t>
        <a:bodyPr/>
        <a:lstStyle/>
        <a:p>
          <a:pPr>
            <a:defRPr b="1"/>
          </a:pPr>
          <a:r>
            <a:rPr lang="en-US" dirty="0"/>
            <a:t>16 Apr.</a:t>
          </a:r>
        </a:p>
      </dgm:t>
    </dgm:pt>
    <dgm:pt modelId="{1586EB90-1537-47BB-B2A8-E0706C1B8D14}" type="parTrans" cxnId="{BC055C5C-5397-42B6-B20A-924560A5AC61}">
      <dgm:prSet/>
      <dgm:spPr/>
      <dgm:t>
        <a:bodyPr/>
        <a:lstStyle/>
        <a:p>
          <a:endParaRPr lang="en-US"/>
        </a:p>
      </dgm:t>
    </dgm:pt>
    <dgm:pt modelId="{C9AEEB39-E400-4706-9BB5-E7FD1CA4C326}" type="sibTrans" cxnId="{BC055C5C-5397-42B6-B20A-924560A5AC61}">
      <dgm:prSet/>
      <dgm:spPr/>
      <dgm:t>
        <a:bodyPr/>
        <a:lstStyle/>
        <a:p>
          <a:endParaRPr lang="en-US"/>
        </a:p>
      </dgm:t>
    </dgm:pt>
    <dgm:pt modelId="{4E89A6CC-9BF3-417A-BAF8-907CB923C63E}">
      <dgm:prSet/>
      <dgm:spPr/>
      <dgm:t>
        <a:bodyPr/>
        <a:lstStyle/>
        <a:p>
          <a:r>
            <a:rPr lang="en-US" dirty="0"/>
            <a:t>Final Round </a:t>
          </a:r>
        </a:p>
      </dgm:t>
    </dgm:pt>
    <dgm:pt modelId="{48D7AF33-57DD-40D4-A316-D0535297F345}" type="parTrans" cxnId="{43B02B9C-4E6B-4F53-B727-16EFF007795B}">
      <dgm:prSet/>
      <dgm:spPr/>
      <dgm:t>
        <a:bodyPr/>
        <a:lstStyle/>
        <a:p>
          <a:endParaRPr lang="en-US"/>
        </a:p>
      </dgm:t>
    </dgm:pt>
    <dgm:pt modelId="{5950EB43-30F5-48F4-B6B4-AFAE48959DF1}" type="sibTrans" cxnId="{43B02B9C-4E6B-4F53-B727-16EFF007795B}">
      <dgm:prSet/>
      <dgm:spPr/>
      <dgm:t>
        <a:bodyPr/>
        <a:lstStyle/>
        <a:p>
          <a:endParaRPr lang="en-US"/>
        </a:p>
      </dgm:t>
    </dgm:pt>
    <dgm:pt modelId="{389D8643-08BD-4433-88AB-FAEBD397B1FD}">
      <dgm:prSet/>
      <dgm:spPr/>
      <dgm:t>
        <a:bodyPr/>
        <a:lstStyle/>
        <a:p>
          <a:r>
            <a:rPr lang="en-US" dirty="0"/>
            <a:t>(1 team member speaks in English and 1 in Spanish for each of the two teams)</a:t>
          </a:r>
        </a:p>
      </dgm:t>
    </dgm:pt>
    <dgm:pt modelId="{B3B0844E-B53B-47C4-975F-61E24EF38CC3}" type="parTrans" cxnId="{EA0F0F3E-300B-4845-B8AA-BDEFF1B85A49}">
      <dgm:prSet/>
      <dgm:spPr/>
      <dgm:t>
        <a:bodyPr/>
        <a:lstStyle/>
        <a:p>
          <a:endParaRPr lang="en-US"/>
        </a:p>
      </dgm:t>
    </dgm:pt>
    <dgm:pt modelId="{53A165A8-4117-4FD5-8F87-DF51E2381F0E}" type="sibTrans" cxnId="{EA0F0F3E-300B-4845-B8AA-BDEFF1B85A49}">
      <dgm:prSet/>
      <dgm:spPr/>
      <dgm:t>
        <a:bodyPr/>
        <a:lstStyle/>
        <a:p>
          <a:endParaRPr lang="en-US"/>
        </a:p>
      </dgm:t>
    </dgm:pt>
    <dgm:pt modelId="{C4681103-AB43-4343-A4D7-6468B680EEAC}">
      <dgm:prSet/>
      <dgm:spPr/>
      <dgm:t>
        <a:bodyPr/>
        <a:lstStyle/>
        <a:p>
          <a:r>
            <a:rPr lang="en-US" dirty="0"/>
            <a:t>4:00 – 6:00 PM</a:t>
          </a:r>
        </a:p>
      </dgm:t>
    </dgm:pt>
    <dgm:pt modelId="{0EB5AB91-C8DD-4592-96DC-C09FFE8AF3CD}" type="parTrans" cxnId="{3E34CB3D-B2BF-44C7-9863-F8374F31AE42}">
      <dgm:prSet/>
      <dgm:spPr/>
      <dgm:t>
        <a:bodyPr/>
        <a:lstStyle/>
        <a:p>
          <a:endParaRPr lang="en-US"/>
        </a:p>
      </dgm:t>
    </dgm:pt>
    <dgm:pt modelId="{51BA8D42-E64F-49F9-BDB7-46B75CEEF9D8}" type="sibTrans" cxnId="{3E34CB3D-B2BF-44C7-9863-F8374F31AE42}">
      <dgm:prSet/>
      <dgm:spPr/>
      <dgm:t>
        <a:bodyPr/>
        <a:lstStyle/>
        <a:p>
          <a:endParaRPr lang="en-US"/>
        </a:p>
      </dgm:t>
    </dgm:pt>
    <dgm:pt modelId="{E12293D8-46DF-7A45-A6F4-D4F66302B1D8}" type="pres">
      <dgm:prSet presAssocID="{6E35F659-736E-42DF-A87D-DE7E9B57A695}" presName="root" presStyleCnt="0">
        <dgm:presLayoutVars>
          <dgm:chMax/>
          <dgm:chPref/>
          <dgm:animLvl val="lvl"/>
        </dgm:presLayoutVars>
      </dgm:prSet>
      <dgm:spPr/>
    </dgm:pt>
    <dgm:pt modelId="{207FC2A9-4DBA-7B42-A833-AD6B0297E4D0}" type="pres">
      <dgm:prSet presAssocID="{6E35F659-736E-42DF-A87D-DE7E9B57A695}" presName="divider" presStyleLbl="node1" presStyleIdx="0" presStyleCnt="1"/>
      <dgm:spPr/>
    </dgm:pt>
    <dgm:pt modelId="{9820E19C-910D-0348-9123-28533206D274}" type="pres">
      <dgm:prSet presAssocID="{6E35F659-736E-42DF-A87D-DE7E9B57A695}" presName="nodes" presStyleCnt="0">
        <dgm:presLayoutVars>
          <dgm:chMax/>
          <dgm:chPref/>
          <dgm:animLvl val="lvl"/>
        </dgm:presLayoutVars>
      </dgm:prSet>
      <dgm:spPr/>
    </dgm:pt>
    <dgm:pt modelId="{482D374D-DBCB-A64C-865A-7EE34DA7F234}" type="pres">
      <dgm:prSet presAssocID="{8E91935E-F52B-487B-B518-D0C9F890A738}" presName="composite" presStyleCnt="0"/>
      <dgm:spPr/>
    </dgm:pt>
    <dgm:pt modelId="{2D9FD3C9-0468-4D47-B7F2-49ADFAB3C36D}" type="pres">
      <dgm:prSet presAssocID="{8E91935E-F52B-487B-B518-D0C9F890A738}" presName="L1TextContainer" presStyleLbl="revTx" presStyleIdx="0" presStyleCnt="6">
        <dgm:presLayoutVars>
          <dgm:chMax val="1"/>
          <dgm:chPref val="1"/>
          <dgm:bulletEnabled val="1"/>
        </dgm:presLayoutVars>
      </dgm:prSet>
      <dgm:spPr/>
    </dgm:pt>
    <dgm:pt modelId="{F9CB749B-DA27-E94A-91D1-584667F70F61}" type="pres">
      <dgm:prSet presAssocID="{8E91935E-F52B-487B-B518-D0C9F890A738}" presName="L2TextContainerWrapper" presStyleCnt="0">
        <dgm:presLayoutVars>
          <dgm:chMax val="0"/>
          <dgm:chPref val="0"/>
          <dgm:bulletEnabled val="1"/>
        </dgm:presLayoutVars>
      </dgm:prSet>
      <dgm:spPr/>
    </dgm:pt>
    <dgm:pt modelId="{23E6E3C5-676D-5F49-9E70-88D81521CE9E}" type="pres">
      <dgm:prSet presAssocID="{8E91935E-F52B-487B-B518-D0C9F890A738}" presName="L2TextContainer" presStyleLbl="bgAccFollowNode1" presStyleIdx="0" presStyleCnt="6"/>
      <dgm:spPr>
        <a:solidFill>
          <a:schemeClr val="bg1">
            <a:alpha val="90000"/>
          </a:schemeClr>
        </a:solidFill>
        <a:ln>
          <a:solidFill>
            <a:schemeClr val="bg1">
              <a:alpha val="90000"/>
            </a:schemeClr>
          </a:solidFill>
        </a:ln>
      </dgm:spPr>
    </dgm:pt>
    <dgm:pt modelId="{60A28BC2-5E9C-574F-8E1A-E87EFA28686B}" type="pres">
      <dgm:prSet presAssocID="{8E91935E-F52B-487B-B518-D0C9F890A738}" presName="FlexibleEmptyPlaceHolder" presStyleCnt="0"/>
      <dgm:spPr/>
    </dgm:pt>
    <dgm:pt modelId="{87E76F0B-7659-7B46-A0CA-DC9713E20ACB}" type="pres">
      <dgm:prSet presAssocID="{8E91935E-F52B-487B-B518-D0C9F890A738}" presName="ConnectLine" presStyleLbl="alignNode1" presStyleIdx="0" presStyleCnt="6"/>
      <dgm:spPr>
        <a:solidFill>
          <a:schemeClr val="accent2">
            <a:hueOff val="0"/>
            <a:satOff val="0"/>
            <a:lumOff val="0"/>
            <a:alphaOff val="0"/>
          </a:schemeClr>
        </a:solidFill>
        <a:ln w="6350" cap="flat" cmpd="sng" algn="ctr">
          <a:solidFill>
            <a:schemeClr val="bg1"/>
          </a:solidFill>
          <a:prstDash val="dash"/>
        </a:ln>
        <a:effectLst/>
      </dgm:spPr>
    </dgm:pt>
    <dgm:pt modelId="{B817CD76-EF12-9D46-A84C-EF5A78CE784B}" type="pres">
      <dgm:prSet presAssocID="{8E91935E-F52B-487B-B518-D0C9F890A738}" presName="ConnectorPoint" presStyleLbl="fgAcc1" presStyleIdx="0" presStyleCnt="6"/>
      <dgm:spPr>
        <a:solidFill>
          <a:schemeClr val="accent2">
            <a:alpha val="90000"/>
          </a:schemeClr>
        </a:solidFill>
        <a:ln w="12700" cap="flat" cmpd="sng" algn="ctr">
          <a:noFill/>
          <a:prstDash val="solid"/>
        </a:ln>
        <a:effectLst/>
      </dgm:spPr>
    </dgm:pt>
    <dgm:pt modelId="{B455FF3C-3E47-2541-8051-6D3086521F56}" type="pres">
      <dgm:prSet presAssocID="{8E91935E-F52B-487B-B518-D0C9F890A738}" presName="EmptyPlaceHolder" presStyleCnt="0"/>
      <dgm:spPr/>
    </dgm:pt>
    <dgm:pt modelId="{6A085579-92BB-304E-8DFE-181A4A1652CD}" type="pres">
      <dgm:prSet presAssocID="{2AF342C7-3416-42DD-AE2E-C0D90B50A196}" presName="spaceBetweenRectangles" presStyleCnt="0"/>
      <dgm:spPr/>
    </dgm:pt>
    <dgm:pt modelId="{BB9EA5B5-798F-CE42-82FA-9D0CA1842129}" type="pres">
      <dgm:prSet presAssocID="{18FB8773-C793-489D-919F-B34BF5C1DEDF}" presName="composite" presStyleCnt="0"/>
      <dgm:spPr/>
    </dgm:pt>
    <dgm:pt modelId="{BE2C26DD-CABD-D94B-B19D-764EEF829858}" type="pres">
      <dgm:prSet presAssocID="{18FB8773-C793-489D-919F-B34BF5C1DEDF}" presName="L1TextContainer" presStyleLbl="revTx" presStyleIdx="1" presStyleCnt="6" custLinFactNeighborX="-42019" custLinFactNeighborY="-2813">
        <dgm:presLayoutVars>
          <dgm:chMax val="1"/>
          <dgm:chPref val="1"/>
          <dgm:bulletEnabled val="1"/>
        </dgm:presLayoutVars>
      </dgm:prSet>
      <dgm:spPr/>
    </dgm:pt>
    <dgm:pt modelId="{013E1516-CC36-BD48-B491-28E7361E5C7C}" type="pres">
      <dgm:prSet presAssocID="{18FB8773-C793-489D-919F-B34BF5C1DEDF}" presName="L2TextContainerWrapper" presStyleCnt="0">
        <dgm:presLayoutVars>
          <dgm:chMax val="0"/>
          <dgm:chPref val="0"/>
          <dgm:bulletEnabled val="1"/>
        </dgm:presLayoutVars>
      </dgm:prSet>
      <dgm:spPr/>
    </dgm:pt>
    <dgm:pt modelId="{3D9EB427-DBC2-314B-9B71-70E04F3FA2B4}" type="pres">
      <dgm:prSet presAssocID="{18FB8773-C793-489D-919F-B34BF5C1DEDF}" presName="L2TextContainer" presStyleLbl="bgAccFollowNode1" presStyleIdx="1" presStyleCnt="6" custLinFactNeighborX="-41936" custLinFactNeighborY="-2431"/>
      <dgm:spPr/>
    </dgm:pt>
    <dgm:pt modelId="{4C2607E8-587E-C545-AD55-801D5A67DAA5}" type="pres">
      <dgm:prSet presAssocID="{18FB8773-C793-489D-919F-B34BF5C1DEDF}" presName="FlexibleEmptyPlaceHolder" presStyleCnt="0"/>
      <dgm:spPr/>
    </dgm:pt>
    <dgm:pt modelId="{8E314747-980E-A64B-A64D-0AC327FC2802}" type="pres">
      <dgm:prSet presAssocID="{18FB8773-C793-489D-919F-B34BF5C1DEDF}" presName="ConnectLine" presStyleLbl="alignNode1" presStyleIdx="1" presStyleCnt="6" custLinFactX="-1000000" custLinFactNeighborX="-1073944" custLinFactNeighborY="-5607"/>
      <dgm:spPr>
        <a:solidFill>
          <a:schemeClr val="accent3">
            <a:hueOff val="0"/>
            <a:satOff val="0"/>
            <a:lumOff val="0"/>
            <a:alphaOff val="0"/>
          </a:schemeClr>
        </a:solidFill>
        <a:ln w="6350" cap="flat" cmpd="sng" algn="ctr">
          <a:solidFill>
            <a:schemeClr val="accent3">
              <a:hueOff val="0"/>
              <a:satOff val="0"/>
              <a:lumOff val="0"/>
              <a:alphaOff val="0"/>
            </a:schemeClr>
          </a:solidFill>
          <a:prstDash val="dash"/>
        </a:ln>
        <a:effectLst/>
      </dgm:spPr>
    </dgm:pt>
    <dgm:pt modelId="{0AAFB4CF-5BDC-5B4B-BCDB-E47FDEB5E60A}" type="pres">
      <dgm:prSet presAssocID="{18FB8773-C793-489D-919F-B34BF5C1DEDF}" presName="ConnectorPoint" presStyleLbl="fgAcc1" presStyleIdx="1" presStyleCnt="6" custLinFactX="-256520" custLinFactNeighborX="-300000" custLinFactNeighborY="7772"/>
      <dgm:spPr>
        <a:solidFill>
          <a:schemeClr val="lt1">
            <a:alpha val="90000"/>
            <a:hueOff val="0"/>
            <a:satOff val="0"/>
            <a:lumOff val="0"/>
            <a:alphaOff val="0"/>
          </a:schemeClr>
        </a:solidFill>
        <a:ln w="12700" cap="flat" cmpd="sng" algn="ctr">
          <a:noFill/>
          <a:prstDash val="solid"/>
        </a:ln>
        <a:effectLst/>
      </dgm:spPr>
    </dgm:pt>
    <dgm:pt modelId="{9F003B7E-8283-4042-A29A-F194A5FADA2B}" type="pres">
      <dgm:prSet presAssocID="{18FB8773-C793-489D-919F-B34BF5C1DEDF}" presName="EmptyPlaceHolder" presStyleCnt="0"/>
      <dgm:spPr/>
    </dgm:pt>
    <dgm:pt modelId="{D4819945-457C-5B49-B1CA-A9D4E724B3C8}" type="pres">
      <dgm:prSet presAssocID="{7A5D5EE9-29A4-4D99-A192-A52D67B77AF6}" presName="spaceBetweenRectangles" presStyleCnt="0"/>
      <dgm:spPr/>
    </dgm:pt>
    <dgm:pt modelId="{21EC1729-88C8-8F4B-9CEE-3DCA99C3F12E}" type="pres">
      <dgm:prSet presAssocID="{69C1E48F-7095-4FDC-8E8D-E5CA4D771FF8}" presName="composite" presStyleCnt="0"/>
      <dgm:spPr/>
    </dgm:pt>
    <dgm:pt modelId="{F74E8332-E4C0-CB44-906B-80409F896DCD}" type="pres">
      <dgm:prSet presAssocID="{69C1E48F-7095-4FDC-8E8D-E5CA4D771FF8}" presName="L1TextContainer" presStyleLbl="revTx" presStyleIdx="2" presStyleCnt="6" custScaleY="94082" custLinFactNeighborX="-47043" custLinFactNeighborY="1407">
        <dgm:presLayoutVars>
          <dgm:chMax val="1"/>
          <dgm:chPref val="1"/>
          <dgm:bulletEnabled val="1"/>
        </dgm:presLayoutVars>
      </dgm:prSet>
      <dgm:spPr/>
    </dgm:pt>
    <dgm:pt modelId="{33FC58FD-5016-0E4F-89A8-4020FEDD0FA2}" type="pres">
      <dgm:prSet presAssocID="{69C1E48F-7095-4FDC-8E8D-E5CA4D771FF8}" presName="L2TextContainerWrapper" presStyleCnt="0">
        <dgm:presLayoutVars>
          <dgm:chMax val="0"/>
          <dgm:chPref val="0"/>
          <dgm:bulletEnabled val="1"/>
        </dgm:presLayoutVars>
      </dgm:prSet>
      <dgm:spPr/>
    </dgm:pt>
    <dgm:pt modelId="{0BF00FD9-8EA0-AB4B-AFF9-026E4B68F3D1}" type="pres">
      <dgm:prSet presAssocID="{69C1E48F-7095-4FDC-8E8D-E5CA4D771FF8}" presName="L2TextContainer" presStyleLbl="bgAccFollowNode1" presStyleIdx="2" presStyleCnt="6" custLinFactNeighborX="-70585" custLinFactNeighborY="-80913"/>
      <dgm:spPr/>
    </dgm:pt>
    <dgm:pt modelId="{6B7BE92C-D9C2-8546-9454-60039211EDF8}" type="pres">
      <dgm:prSet presAssocID="{69C1E48F-7095-4FDC-8E8D-E5CA4D771FF8}" presName="FlexibleEmptyPlaceHolder" presStyleCnt="0"/>
      <dgm:spPr/>
    </dgm:pt>
    <dgm:pt modelId="{86407542-5662-584F-B30E-88A39438F6FB}" type="pres">
      <dgm:prSet presAssocID="{69C1E48F-7095-4FDC-8E8D-E5CA4D771FF8}" presName="ConnectLine" presStyleLbl="alignNode1" presStyleIdx="2" presStyleCnt="6" custFlipHor="0" custSzX="579956" custScaleY="167381" custLinFactX="-1700000" custLinFactNeighborX="-1772114" custLinFactNeighborY="-36667"/>
      <dgm:spPr>
        <a:solidFill>
          <a:schemeClr val="accent4">
            <a:hueOff val="0"/>
            <a:satOff val="0"/>
            <a:lumOff val="0"/>
            <a:alphaOff val="0"/>
          </a:schemeClr>
        </a:solidFill>
        <a:ln w="6350" cap="flat" cmpd="sng" algn="ctr">
          <a:solidFill>
            <a:schemeClr val="accent4">
              <a:hueOff val="0"/>
              <a:satOff val="0"/>
              <a:lumOff val="0"/>
              <a:alphaOff val="0"/>
            </a:schemeClr>
          </a:solidFill>
          <a:prstDash val="dash"/>
        </a:ln>
        <a:effectLst/>
      </dgm:spPr>
    </dgm:pt>
    <dgm:pt modelId="{787FC50A-31AF-F942-B287-76DA782316C4}" type="pres">
      <dgm:prSet presAssocID="{69C1E48F-7095-4FDC-8E8D-E5CA4D771FF8}" presName="ConnectorPoint" presStyleLbl="fgAcc1" presStyleIdx="2" presStyleCnt="6" custLinFactX="-312218" custLinFactNeighborX="-400000"/>
      <dgm:spPr>
        <a:solidFill>
          <a:schemeClr val="lt1">
            <a:alpha val="90000"/>
            <a:hueOff val="0"/>
            <a:satOff val="0"/>
            <a:lumOff val="0"/>
            <a:alphaOff val="0"/>
          </a:schemeClr>
        </a:solidFill>
        <a:ln w="12700" cap="flat" cmpd="sng" algn="ctr">
          <a:noFill/>
          <a:prstDash val="solid"/>
        </a:ln>
        <a:effectLst/>
      </dgm:spPr>
    </dgm:pt>
    <dgm:pt modelId="{F4894D24-6B3A-FE43-9ECD-C796D265B356}" type="pres">
      <dgm:prSet presAssocID="{69C1E48F-7095-4FDC-8E8D-E5CA4D771FF8}" presName="EmptyPlaceHolder" presStyleCnt="0"/>
      <dgm:spPr/>
    </dgm:pt>
    <dgm:pt modelId="{0E26E247-3C58-7340-815A-A353066E7115}" type="pres">
      <dgm:prSet presAssocID="{EABC9CD4-E9CD-4F47-B1A9-279483AB20FA}" presName="spaceBetweenRectangles" presStyleCnt="0"/>
      <dgm:spPr/>
    </dgm:pt>
    <dgm:pt modelId="{96902236-A6D6-1E4A-902D-50F2601A9415}" type="pres">
      <dgm:prSet presAssocID="{F49ECE02-F88D-4E89-8312-8308B65AE2D7}" presName="composite" presStyleCnt="0"/>
      <dgm:spPr/>
    </dgm:pt>
    <dgm:pt modelId="{FA6F81D7-5E62-9346-A824-5A7CD3885878}" type="pres">
      <dgm:prSet presAssocID="{F49ECE02-F88D-4E89-8312-8308B65AE2D7}" presName="L1TextContainer" presStyleLbl="revTx" presStyleIdx="3" presStyleCnt="6" custScaleX="61741" custScaleY="38365" custLinFactNeighborX="12788" custLinFactNeighborY="26249">
        <dgm:presLayoutVars>
          <dgm:chMax val="1"/>
          <dgm:chPref val="1"/>
          <dgm:bulletEnabled val="1"/>
        </dgm:presLayoutVars>
      </dgm:prSet>
      <dgm:spPr/>
    </dgm:pt>
    <dgm:pt modelId="{B48001A4-CD14-0340-858C-EBEF8E0AA435}" type="pres">
      <dgm:prSet presAssocID="{F49ECE02-F88D-4E89-8312-8308B65AE2D7}" presName="L2TextContainerWrapper" presStyleCnt="0">
        <dgm:presLayoutVars>
          <dgm:chMax val="0"/>
          <dgm:chPref val="0"/>
          <dgm:bulletEnabled val="1"/>
        </dgm:presLayoutVars>
      </dgm:prSet>
      <dgm:spPr/>
    </dgm:pt>
    <dgm:pt modelId="{696198E6-7247-C64C-A585-F11351C82C3D}" type="pres">
      <dgm:prSet presAssocID="{F49ECE02-F88D-4E89-8312-8308B65AE2D7}" presName="L2TextContainer" presStyleLbl="bgAccFollowNode1" presStyleIdx="3" presStyleCnt="6" custLinFactNeighborX="-20345" custLinFactNeighborY="4102"/>
      <dgm:spPr/>
    </dgm:pt>
    <dgm:pt modelId="{CB5880A1-C551-C242-BDC9-BB3D43529798}" type="pres">
      <dgm:prSet presAssocID="{F49ECE02-F88D-4E89-8312-8308B65AE2D7}" presName="FlexibleEmptyPlaceHolder" presStyleCnt="0"/>
      <dgm:spPr/>
    </dgm:pt>
    <dgm:pt modelId="{77004E86-8F01-C04D-95C4-A069265E75E5}" type="pres">
      <dgm:prSet presAssocID="{F49ECE02-F88D-4E89-8312-8308B65AE2D7}" presName="ConnectLine" presStyleLbl="alignNode1" presStyleIdx="3" presStyleCnt="6" custFlipHor="1" custSzX="714588" custScaleY="108823" custLinFactX="-200000" custLinFactNeighborX="-242757"/>
      <dgm:spPr>
        <a:solidFill>
          <a:schemeClr val="accent5">
            <a:hueOff val="0"/>
            <a:satOff val="0"/>
            <a:lumOff val="0"/>
            <a:alphaOff val="0"/>
          </a:schemeClr>
        </a:solidFill>
        <a:ln w="6350" cap="flat" cmpd="sng" algn="ctr">
          <a:solidFill>
            <a:schemeClr val="accent5">
              <a:hueOff val="0"/>
              <a:satOff val="0"/>
              <a:lumOff val="0"/>
              <a:alphaOff val="0"/>
            </a:schemeClr>
          </a:solidFill>
          <a:prstDash val="dash"/>
        </a:ln>
        <a:effectLst/>
      </dgm:spPr>
    </dgm:pt>
    <dgm:pt modelId="{A7DCB905-EEF8-2E46-8BDB-7647B7535C66}" type="pres">
      <dgm:prSet presAssocID="{F49ECE02-F88D-4E89-8312-8308B65AE2D7}" presName="ConnectorPoint" presStyleLbl="fgAcc1" presStyleIdx="3" presStyleCnt="6" custLinFactX="90773" custLinFactNeighborX="100000" custLinFactNeighborY="-20668"/>
      <dgm:spPr>
        <a:solidFill>
          <a:schemeClr val="lt1">
            <a:alpha val="90000"/>
            <a:hueOff val="0"/>
            <a:satOff val="0"/>
            <a:lumOff val="0"/>
            <a:alphaOff val="0"/>
          </a:schemeClr>
        </a:solidFill>
        <a:ln w="12700" cap="flat" cmpd="sng" algn="ctr">
          <a:noFill/>
          <a:prstDash val="solid"/>
        </a:ln>
        <a:effectLst/>
      </dgm:spPr>
    </dgm:pt>
    <dgm:pt modelId="{6B7EF32D-B135-354D-B64E-C0AF47D5633B}" type="pres">
      <dgm:prSet presAssocID="{F49ECE02-F88D-4E89-8312-8308B65AE2D7}" presName="EmptyPlaceHolder" presStyleCnt="0"/>
      <dgm:spPr/>
    </dgm:pt>
    <dgm:pt modelId="{2633B792-3429-2A41-BC25-D77FDD3244CA}" type="pres">
      <dgm:prSet presAssocID="{154927C3-35FB-481E-843F-A18610597C43}" presName="spaceBetweenRectangles" presStyleCnt="0"/>
      <dgm:spPr/>
    </dgm:pt>
    <dgm:pt modelId="{0BDEE51B-EA69-4143-A14D-4FF0A68D4607}" type="pres">
      <dgm:prSet presAssocID="{1EF4D388-33B4-4CDD-9477-482898AD982E}" presName="composite" presStyleCnt="0"/>
      <dgm:spPr/>
    </dgm:pt>
    <dgm:pt modelId="{AACE647F-7A72-AA47-AF31-5C79419E48DF}" type="pres">
      <dgm:prSet presAssocID="{1EF4D388-33B4-4CDD-9477-482898AD982E}" presName="L1TextContainer" presStyleLbl="revTx" presStyleIdx="4" presStyleCnt="6">
        <dgm:presLayoutVars>
          <dgm:chMax val="1"/>
          <dgm:chPref val="1"/>
          <dgm:bulletEnabled val="1"/>
        </dgm:presLayoutVars>
      </dgm:prSet>
      <dgm:spPr/>
    </dgm:pt>
    <dgm:pt modelId="{754395CF-C033-7740-AC52-71EF8B2C17DC}" type="pres">
      <dgm:prSet presAssocID="{1EF4D388-33B4-4CDD-9477-482898AD982E}" presName="L2TextContainerWrapper" presStyleCnt="0">
        <dgm:presLayoutVars>
          <dgm:chMax val="0"/>
          <dgm:chPref val="0"/>
          <dgm:bulletEnabled val="1"/>
        </dgm:presLayoutVars>
      </dgm:prSet>
      <dgm:spPr/>
    </dgm:pt>
    <dgm:pt modelId="{2C4F1C63-A53B-0344-A921-8B55AD2D7EDD}" type="pres">
      <dgm:prSet presAssocID="{1EF4D388-33B4-4CDD-9477-482898AD982E}" presName="L2TextContainer" presStyleLbl="bgAccFollowNode1" presStyleIdx="4" presStyleCnt="6" custLinFactNeighborX="19515" custLinFactNeighborY="268"/>
      <dgm:spPr/>
    </dgm:pt>
    <dgm:pt modelId="{5CC383BD-1206-2540-BCC5-C5569592ADA4}" type="pres">
      <dgm:prSet presAssocID="{1EF4D388-33B4-4CDD-9477-482898AD982E}" presName="FlexibleEmptyPlaceHolder" presStyleCnt="0"/>
      <dgm:spPr/>
    </dgm:pt>
    <dgm:pt modelId="{FCED7BC9-515A-024A-903F-2C855D38C251}" type="pres">
      <dgm:prSet presAssocID="{1EF4D388-33B4-4CDD-9477-482898AD982E}" presName="ConnectLine" presStyleLbl="alignNode1" presStyleIdx="4" presStyleCnt="6"/>
      <dgm:spPr>
        <a:solidFill>
          <a:schemeClr val="accent6">
            <a:hueOff val="0"/>
            <a:satOff val="0"/>
            <a:lumOff val="0"/>
            <a:alphaOff val="0"/>
          </a:schemeClr>
        </a:solidFill>
        <a:ln w="6350" cap="flat" cmpd="sng" algn="ctr">
          <a:solidFill>
            <a:schemeClr val="accent6">
              <a:hueOff val="0"/>
              <a:satOff val="0"/>
              <a:lumOff val="0"/>
              <a:alphaOff val="0"/>
            </a:schemeClr>
          </a:solidFill>
          <a:prstDash val="dash"/>
        </a:ln>
        <a:effectLst/>
      </dgm:spPr>
    </dgm:pt>
    <dgm:pt modelId="{9536A6FC-9086-614E-8DD4-A91A2C0F853D}" type="pres">
      <dgm:prSet presAssocID="{1EF4D388-33B4-4CDD-9477-482898AD982E}" presName="ConnectorPoint" presStyleLbl="fgAcc1" presStyleIdx="4" presStyleCnt="6"/>
      <dgm:spPr>
        <a:solidFill>
          <a:schemeClr val="lt1">
            <a:alpha val="90000"/>
            <a:hueOff val="0"/>
            <a:satOff val="0"/>
            <a:lumOff val="0"/>
            <a:alphaOff val="0"/>
          </a:schemeClr>
        </a:solidFill>
        <a:ln w="12700" cap="flat" cmpd="sng" algn="ctr">
          <a:noFill/>
          <a:prstDash val="solid"/>
        </a:ln>
        <a:effectLst/>
      </dgm:spPr>
    </dgm:pt>
    <dgm:pt modelId="{777F07DC-F517-534E-A488-8FC309DB8C8D}" type="pres">
      <dgm:prSet presAssocID="{1EF4D388-33B4-4CDD-9477-482898AD982E}" presName="EmptyPlaceHolder" presStyleCnt="0"/>
      <dgm:spPr/>
    </dgm:pt>
    <dgm:pt modelId="{DD3B4DD0-5851-164D-9303-EDC28245336D}" type="pres">
      <dgm:prSet presAssocID="{ECE57D91-345F-4BA6-9CCD-BEF2E6306BCA}" presName="spaceBetweenRectangles" presStyleCnt="0"/>
      <dgm:spPr/>
    </dgm:pt>
    <dgm:pt modelId="{BAB4F6D4-A03E-0747-9718-757720974283}" type="pres">
      <dgm:prSet presAssocID="{28275A14-7D62-4A12-8CDC-9D837057A124}" presName="composite" presStyleCnt="0"/>
      <dgm:spPr/>
    </dgm:pt>
    <dgm:pt modelId="{50F5B8EF-C94C-1145-8DEC-EC83DEBC4E3C}" type="pres">
      <dgm:prSet presAssocID="{28275A14-7D62-4A12-8CDC-9D837057A124}" presName="L1TextContainer" presStyleLbl="revTx" presStyleIdx="5" presStyleCnt="6">
        <dgm:presLayoutVars>
          <dgm:chMax val="1"/>
          <dgm:chPref val="1"/>
          <dgm:bulletEnabled val="1"/>
        </dgm:presLayoutVars>
      </dgm:prSet>
      <dgm:spPr/>
    </dgm:pt>
    <dgm:pt modelId="{ECCB6E58-38BC-B544-BD9B-E6A0CE3223FD}" type="pres">
      <dgm:prSet presAssocID="{28275A14-7D62-4A12-8CDC-9D837057A124}" presName="L2TextContainerWrapper" presStyleCnt="0">
        <dgm:presLayoutVars>
          <dgm:chMax val="0"/>
          <dgm:chPref val="0"/>
          <dgm:bulletEnabled val="1"/>
        </dgm:presLayoutVars>
      </dgm:prSet>
      <dgm:spPr/>
    </dgm:pt>
    <dgm:pt modelId="{6820682E-192E-E745-BF74-049B2D49B749}" type="pres">
      <dgm:prSet presAssocID="{28275A14-7D62-4A12-8CDC-9D837057A124}" presName="L2TextContainer" presStyleLbl="bgAccFollowNode1" presStyleIdx="5" presStyleCnt="6"/>
      <dgm:spPr/>
    </dgm:pt>
    <dgm:pt modelId="{A89DABBC-70DD-8F4B-B74A-F7C61D266D32}" type="pres">
      <dgm:prSet presAssocID="{28275A14-7D62-4A12-8CDC-9D837057A124}" presName="FlexibleEmptyPlaceHolder" presStyleCnt="0"/>
      <dgm:spPr/>
    </dgm:pt>
    <dgm:pt modelId="{94B6BB5F-BB76-A746-9E56-0918F7973525}" type="pres">
      <dgm:prSet presAssocID="{28275A14-7D62-4A12-8CDC-9D837057A124}" presName="ConnectLine" presStyleLbl="alignNode1" presStyleIdx="5" presStyleCnt="6"/>
      <dgm:spPr>
        <a:solidFill>
          <a:schemeClr val="accent2">
            <a:hueOff val="0"/>
            <a:satOff val="0"/>
            <a:lumOff val="0"/>
            <a:alphaOff val="0"/>
          </a:schemeClr>
        </a:solidFill>
        <a:ln w="6350" cap="flat" cmpd="sng" algn="ctr">
          <a:solidFill>
            <a:schemeClr val="accent2">
              <a:hueOff val="0"/>
              <a:satOff val="0"/>
              <a:lumOff val="0"/>
              <a:alphaOff val="0"/>
            </a:schemeClr>
          </a:solidFill>
          <a:prstDash val="dash"/>
        </a:ln>
        <a:effectLst/>
      </dgm:spPr>
    </dgm:pt>
    <dgm:pt modelId="{0BC95A81-CCE2-1E47-BAD2-2AD86CA260CD}" type="pres">
      <dgm:prSet presAssocID="{28275A14-7D62-4A12-8CDC-9D837057A124}" presName="ConnectorPoint" presStyleLbl="fgAcc1" presStyleIdx="5" presStyleCnt="6"/>
      <dgm:spPr>
        <a:solidFill>
          <a:schemeClr val="lt1">
            <a:alpha val="90000"/>
            <a:hueOff val="0"/>
            <a:satOff val="0"/>
            <a:lumOff val="0"/>
            <a:alphaOff val="0"/>
          </a:schemeClr>
        </a:solidFill>
        <a:ln w="12700" cap="flat" cmpd="sng" algn="ctr">
          <a:noFill/>
          <a:prstDash val="solid"/>
        </a:ln>
        <a:effectLst/>
      </dgm:spPr>
    </dgm:pt>
    <dgm:pt modelId="{AE457FBD-022D-F649-A770-6AF4AA88D657}" type="pres">
      <dgm:prSet presAssocID="{28275A14-7D62-4A12-8CDC-9D837057A124}" presName="EmptyPlaceHolder" presStyleCnt="0"/>
      <dgm:spPr/>
    </dgm:pt>
  </dgm:ptLst>
  <dgm:cxnLst>
    <dgm:cxn modelId="{5A8D4C06-3B99-4AAF-B169-B3E2BD21CB96}" srcId="{58CC01E2-0DD9-4C22-879B-240CB5C08AB1}" destId="{176B5D7D-3F33-42BD-9B5D-142B705FABF6}" srcOrd="1" destOrd="0" parTransId="{914F22A0-063C-465F-8DC2-647DA6B7E466}" sibTransId="{7C466208-B5DA-4CE1-89C2-C40DAE9828A5}"/>
    <dgm:cxn modelId="{1466A812-3EF1-E744-AD6F-6B3D266A7401}" type="presOf" srcId="{58CC01E2-0DD9-4C22-879B-240CB5C08AB1}" destId="{3D9EB427-DBC2-314B-9B71-70E04F3FA2B4}" srcOrd="0" destOrd="0" presId="urn:microsoft.com/office/officeart/2017/3/layout/HorizontalPathTimeline"/>
    <dgm:cxn modelId="{D0449520-6DF9-433B-9BDF-9806958F1C9A}" srcId="{18FB8773-C793-489D-919F-B34BF5C1DEDF}" destId="{58CC01E2-0DD9-4C22-879B-240CB5C08AB1}" srcOrd="0" destOrd="0" parTransId="{CB3E3770-412E-4820-A22F-C98BA188D0E9}" sibTransId="{7CB19955-47DC-4CFB-8B84-8C0B2D55D4A7}"/>
    <dgm:cxn modelId="{69DC1328-2105-4658-AB7B-E92E46F868B3}" srcId="{6E35F659-736E-42DF-A87D-DE7E9B57A695}" destId="{69C1E48F-7095-4FDC-8E8D-E5CA4D771FF8}" srcOrd="2" destOrd="0" parTransId="{A99CC55E-BD86-478C-BB4C-F3954C54BFA2}" sibTransId="{EABC9CD4-E9CD-4F47-B1A9-279483AB20FA}"/>
    <dgm:cxn modelId="{784F4F30-CB7B-A447-9BF9-6600610C8BD6}" type="presOf" srcId="{389D8643-08BD-4433-88AB-FAEBD397B1FD}" destId="{6820682E-192E-E745-BF74-049B2D49B749}" srcOrd="0" destOrd="1" presId="urn:microsoft.com/office/officeart/2017/3/layout/HorizontalPathTimeline"/>
    <dgm:cxn modelId="{73455833-2661-4FD4-A0AA-D3FE458BF5EB}" srcId="{1EF4D388-33B4-4CDD-9477-482898AD982E}" destId="{E9614B11-79B8-41F9-B616-B92D9B2066D2}" srcOrd="0" destOrd="0" parTransId="{BFB4895B-911B-4132-A95E-A57D70036CD1}" sibTransId="{5E985726-618D-49D9-B450-78E69B3F6E72}"/>
    <dgm:cxn modelId="{C0A6B934-CE09-0048-80F4-9B0038DF69BC}" type="presOf" srcId="{1EF4D388-33B4-4CDD-9477-482898AD982E}" destId="{AACE647F-7A72-AA47-AF31-5C79419E48DF}" srcOrd="0" destOrd="0" presId="urn:microsoft.com/office/officeart/2017/3/layout/HorizontalPathTimeline"/>
    <dgm:cxn modelId="{9D1E8B35-98C6-FA47-826B-FC9A8A957539}" type="presOf" srcId="{18FB8773-C793-489D-919F-B34BF5C1DEDF}" destId="{BE2C26DD-CABD-D94B-B19D-764EEF829858}" srcOrd="0" destOrd="0" presId="urn:microsoft.com/office/officeart/2017/3/layout/HorizontalPathTimeline"/>
    <dgm:cxn modelId="{FB6C0A36-A808-FE47-81D3-80BD23A32141}" type="presOf" srcId="{5AF7CDA5-8C27-49A7-B0D5-2D7DFCE26F0D}" destId="{3D9EB427-DBC2-314B-9B71-70E04F3FA2B4}" srcOrd="0" destOrd="1" presId="urn:microsoft.com/office/officeart/2017/3/layout/HorizontalPathTimeline"/>
    <dgm:cxn modelId="{3E34CB3D-B2BF-44C7-9863-F8374F31AE42}" srcId="{28275A14-7D62-4A12-8CDC-9D837057A124}" destId="{C4681103-AB43-4343-A4D7-6468B680EEAC}" srcOrd="1" destOrd="0" parTransId="{0EB5AB91-C8DD-4592-96DC-C09FFE8AF3CD}" sibTransId="{51BA8D42-E64F-49F9-BDB7-46B75CEEF9D8}"/>
    <dgm:cxn modelId="{EA0F0F3E-300B-4845-B8AA-BDEFF1B85A49}" srcId="{4E89A6CC-9BF3-417A-BAF8-907CB923C63E}" destId="{389D8643-08BD-4433-88AB-FAEBD397B1FD}" srcOrd="0" destOrd="0" parTransId="{B3B0844E-B53B-47C4-975F-61E24EF38CC3}" sibTransId="{53A165A8-4117-4FD5-8F87-DF51E2381F0E}"/>
    <dgm:cxn modelId="{BC055C5C-5397-42B6-B20A-924560A5AC61}" srcId="{6E35F659-736E-42DF-A87D-DE7E9B57A695}" destId="{28275A14-7D62-4A12-8CDC-9D837057A124}" srcOrd="5" destOrd="0" parTransId="{1586EB90-1537-47BB-B2A8-E0706C1B8D14}" sibTransId="{C9AEEB39-E400-4706-9BB5-E7FD1CA4C326}"/>
    <dgm:cxn modelId="{95F3505F-354A-4B65-A1B0-6D2E45909F56}" type="presOf" srcId="{C4681103-AB43-4343-A4D7-6468B680EEAC}" destId="{6820682E-192E-E745-BF74-049B2D49B749}" srcOrd="0" destOrd="2" presId="urn:microsoft.com/office/officeart/2017/3/layout/HorizontalPathTimeline"/>
    <dgm:cxn modelId="{814B4843-15DE-0F46-80EA-F14A878521DC}" type="presOf" srcId="{6E35F659-736E-42DF-A87D-DE7E9B57A695}" destId="{E12293D8-46DF-7A45-A6F4-D4F66302B1D8}" srcOrd="0" destOrd="0" presId="urn:microsoft.com/office/officeart/2017/3/layout/HorizontalPathTimeline"/>
    <dgm:cxn modelId="{7FDFAD47-E362-49E3-BB34-D2A658355625}" srcId="{6E35F659-736E-42DF-A87D-DE7E9B57A695}" destId="{18FB8773-C793-489D-919F-B34BF5C1DEDF}" srcOrd="1" destOrd="0" parTransId="{85F15C30-8A5B-4484-BDCE-56BD1A0F7269}" sibTransId="{7A5D5EE9-29A4-4D99-A192-A52D67B77AF6}"/>
    <dgm:cxn modelId="{168BCC53-4F6B-4C19-AE1C-1C455DFF847C}" srcId="{6E35F659-736E-42DF-A87D-DE7E9B57A695}" destId="{F49ECE02-F88D-4E89-8312-8308B65AE2D7}" srcOrd="3" destOrd="0" parTransId="{71350A6E-B588-4FD2-BF62-0EB35E50284F}" sibTransId="{154927C3-35FB-481E-843F-A18610597C43}"/>
    <dgm:cxn modelId="{32CC038D-B009-BE4C-B1C6-EE9FD02F2945}" type="presOf" srcId="{176B5D7D-3F33-42BD-9B5D-142B705FABF6}" destId="{3D9EB427-DBC2-314B-9B71-70E04F3FA2B4}" srcOrd="0" destOrd="2" presId="urn:microsoft.com/office/officeart/2017/3/layout/HorizontalPathTimeline"/>
    <dgm:cxn modelId="{43B02B9C-4E6B-4F53-B727-16EFF007795B}" srcId="{28275A14-7D62-4A12-8CDC-9D837057A124}" destId="{4E89A6CC-9BF3-417A-BAF8-907CB923C63E}" srcOrd="0" destOrd="0" parTransId="{48D7AF33-57DD-40D4-A316-D0535297F345}" sibTransId="{5950EB43-30F5-48F4-B6B4-AFAE48959DF1}"/>
    <dgm:cxn modelId="{F6B26CB0-4947-417C-846F-0FCE6D86259C}" srcId="{6E35F659-736E-42DF-A87D-DE7E9B57A695}" destId="{8E91935E-F52B-487B-B518-D0C9F890A738}" srcOrd="0" destOrd="0" parTransId="{949575F1-25AA-4BD0-9495-D008DBB49749}" sibTransId="{2AF342C7-3416-42DD-AE2E-C0D90B50A196}"/>
    <dgm:cxn modelId="{18978BB1-98B9-2741-B7E3-2FAF43368947}" type="presOf" srcId="{D1E4F753-3B48-45EF-A850-418D32575437}" destId="{696198E6-7247-C64C-A585-F11351C82C3D}" srcOrd="0" destOrd="0" presId="urn:microsoft.com/office/officeart/2017/3/layout/HorizontalPathTimeline"/>
    <dgm:cxn modelId="{35ADAABA-1DC1-7646-9C4B-78F10EF666B0}" type="presOf" srcId="{69C1E48F-7095-4FDC-8E8D-E5CA4D771FF8}" destId="{F74E8332-E4C0-CB44-906B-80409F896DCD}" srcOrd="0" destOrd="0" presId="urn:microsoft.com/office/officeart/2017/3/layout/HorizontalPathTimeline"/>
    <dgm:cxn modelId="{CAF1E8BD-6608-4541-BC67-D31A90E19D98}" type="presOf" srcId="{F49ECE02-F88D-4E89-8312-8308B65AE2D7}" destId="{FA6F81D7-5E62-9346-A824-5A7CD3885878}" srcOrd="0" destOrd="0" presId="urn:microsoft.com/office/officeart/2017/3/layout/HorizontalPathTimeline"/>
    <dgm:cxn modelId="{8581D9C4-EA49-DE49-88F9-E80B6FB467AE}" type="presOf" srcId="{8E91935E-F52B-487B-B518-D0C9F890A738}" destId="{2D9FD3C9-0468-4D47-B7F2-49ADFAB3C36D}" srcOrd="0" destOrd="0" presId="urn:microsoft.com/office/officeart/2017/3/layout/HorizontalPathTimeline"/>
    <dgm:cxn modelId="{CCE6BDCF-B64B-4DA4-AD0C-73C6596B66F8}" srcId="{F49ECE02-F88D-4E89-8312-8308B65AE2D7}" destId="{D1E4F753-3B48-45EF-A850-418D32575437}" srcOrd="0" destOrd="0" parTransId="{31D863A7-1DFE-4CB4-9AF1-6301B1FE017A}" sibTransId="{D1AD6693-B2AB-4A67-9910-3F9B6C1C1402}"/>
    <dgm:cxn modelId="{4AA71DD0-AC8C-4294-B7CD-17CAFF82570B}" srcId="{58CC01E2-0DD9-4C22-879B-240CB5C08AB1}" destId="{5AF7CDA5-8C27-49A7-B0D5-2D7DFCE26F0D}" srcOrd="0" destOrd="0" parTransId="{45835F36-CB21-48DA-B995-C8DC3381D107}" sibTransId="{9AE09BB4-DD10-4B31-8B19-C851CC861251}"/>
    <dgm:cxn modelId="{3896D4D1-40A0-4DFF-9C6B-97DCC4E1CF75}" srcId="{69C1E48F-7095-4FDC-8E8D-E5CA4D771FF8}" destId="{B8C55F78-6FDB-46E3-B129-626CA183225E}" srcOrd="0" destOrd="0" parTransId="{A99C65B1-F78E-446E-8700-253C489B5A0D}" sibTransId="{352E8F67-BA53-4401-B78B-954A5082039A}"/>
    <dgm:cxn modelId="{00427BD4-DE51-4514-9D9D-012C085A3D3B}" srcId="{6E35F659-736E-42DF-A87D-DE7E9B57A695}" destId="{1EF4D388-33B4-4CDD-9477-482898AD982E}" srcOrd="4" destOrd="0" parTransId="{655FCAF5-A6C2-4593-9373-248CC002FF2B}" sibTransId="{ECE57D91-345F-4BA6-9CCD-BEF2E6306BCA}"/>
    <dgm:cxn modelId="{55CF4EE1-B97D-7940-8A29-2BFFFBAD15A9}" type="presOf" srcId="{E9614B11-79B8-41F9-B616-B92D9B2066D2}" destId="{2C4F1C63-A53B-0344-A921-8B55AD2D7EDD}" srcOrd="0" destOrd="0" presId="urn:microsoft.com/office/officeart/2017/3/layout/HorizontalPathTimeline"/>
    <dgm:cxn modelId="{74CC10F8-AD60-7940-BC18-9CB805EB050B}" type="presOf" srcId="{28275A14-7D62-4A12-8CDC-9D837057A124}" destId="{50F5B8EF-C94C-1145-8DEC-EC83DEBC4E3C}" srcOrd="0" destOrd="0" presId="urn:microsoft.com/office/officeart/2017/3/layout/HorizontalPathTimeline"/>
    <dgm:cxn modelId="{A9A581F8-7659-6E4A-9C44-11266ED2AF82}" type="presOf" srcId="{4E89A6CC-9BF3-417A-BAF8-907CB923C63E}" destId="{6820682E-192E-E745-BF74-049B2D49B749}" srcOrd="0" destOrd="0" presId="urn:microsoft.com/office/officeart/2017/3/layout/HorizontalPathTimeline"/>
    <dgm:cxn modelId="{D9197CF9-C9F9-9848-8212-5BE3070EB22D}" type="presOf" srcId="{B8C55F78-6FDB-46E3-B129-626CA183225E}" destId="{0BF00FD9-8EA0-AB4B-AFF9-026E4B68F3D1}" srcOrd="0" destOrd="0" presId="urn:microsoft.com/office/officeart/2017/3/layout/HorizontalPathTimeline"/>
    <dgm:cxn modelId="{4FC0A183-5329-4E43-A189-A1AC2313B1F4}" type="presParOf" srcId="{E12293D8-46DF-7A45-A6F4-D4F66302B1D8}" destId="{207FC2A9-4DBA-7B42-A833-AD6B0297E4D0}" srcOrd="0" destOrd="0" presId="urn:microsoft.com/office/officeart/2017/3/layout/HorizontalPathTimeline"/>
    <dgm:cxn modelId="{FA5F104F-0738-A641-B13B-6C2958367CE9}" type="presParOf" srcId="{E12293D8-46DF-7A45-A6F4-D4F66302B1D8}" destId="{9820E19C-910D-0348-9123-28533206D274}" srcOrd="1" destOrd="0" presId="urn:microsoft.com/office/officeart/2017/3/layout/HorizontalPathTimeline"/>
    <dgm:cxn modelId="{E4BC9C7F-BB97-0846-9518-BED8A5744523}" type="presParOf" srcId="{9820E19C-910D-0348-9123-28533206D274}" destId="{482D374D-DBCB-A64C-865A-7EE34DA7F234}" srcOrd="0" destOrd="0" presId="urn:microsoft.com/office/officeart/2017/3/layout/HorizontalPathTimeline"/>
    <dgm:cxn modelId="{2745E76C-5F44-5541-93C1-B4FDEB238B59}" type="presParOf" srcId="{482D374D-DBCB-A64C-865A-7EE34DA7F234}" destId="{2D9FD3C9-0468-4D47-B7F2-49ADFAB3C36D}" srcOrd="0" destOrd="0" presId="urn:microsoft.com/office/officeart/2017/3/layout/HorizontalPathTimeline"/>
    <dgm:cxn modelId="{27C856A8-A41A-2F45-8D4F-AC9B51D3546B}" type="presParOf" srcId="{482D374D-DBCB-A64C-865A-7EE34DA7F234}" destId="{F9CB749B-DA27-E94A-91D1-584667F70F61}" srcOrd="1" destOrd="0" presId="urn:microsoft.com/office/officeart/2017/3/layout/HorizontalPathTimeline"/>
    <dgm:cxn modelId="{C55CFE4A-9673-0F46-AF4D-C6C2281985C9}" type="presParOf" srcId="{F9CB749B-DA27-E94A-91D1-584667F70F61}" destId="{23E6E3C5-676D-5F49-9E70-88D81521CE9E}" srcOrd="0" destOrd="0" presId="urn:microsoft.com/office/officeart/2017/3/layout/HorizontalPathTimeline"/>
    <dgm:cxn modelId="{D0D40A2A-F4F8-C84F-8B6A-146F5B4739DB}" type="presParOf" srcId="{F9CB749B-DA27-E94A-91D1-584667F70F61}" destId="{60A28BC2-5E9C-574F-8E1A-E87EFA28686B}" srcOrd="1" destOrd="0" presId="urn:microsoft.com/office/officeart/2017/3/layout/HorizontalPathTimeline"/>
    <dgm:cxn modelId="{15C6F153-60DD-A648-9484-2BE1B2291E0D}" type="presParOf" srcId="{482D374D-DBCB-A64C-865A-7EE34DA7F234}" destId="{87E76F0B-7659-7B46-A0CA-DC9713E20ACB}" srcOrd="2" destOrd="0" presId="urn:microsoft.com/office/officeart/2017/3/layout/HorizontalPathTimeline"/>
    <dgm:cxn modelId="{66CEA16E-72BE-7642-A0C1-C1215458D323}" type="presParOf" srcId="{482D374D-DBCB-A64C-865A-7EE34DA7F234}" destId="{B817CD76-EF12-9D46-A84C-EF5A78CE784B}" srcOrd="3" destOrd="0" presId="urn:microsoft.com/office/officeart/2017/3/layout/HorizontalPathTimeline"/>
    <dgm:cxn modelId="{E92619C7-8A1F-BB4C-99D8-E7D4878BFA10}" type="presParOf" srcId="{482D374D-DBCB-A64C-865A-7EE34DA7F234}" destId="{B455FF3C-3E47-2541-8051-6D3086521F56}" srcOrd="4" destOrd="0" presId="urn:microsoft.com/office/officeart/2017/3/layout/HorizontalPathTimeline"/>
    <dgm:cxn modelId="{8BD3EC50-4F02-6A44-8E38-9C1D48E4FB24}" type="presParOf" srcId="{9820E19C-910D-0348-9123-28533206D274}" destId="{6A085579-92BB-304E-8DFE-181A4A1652CD}" srcOrd="1" destOrd="0" presId="urn:microsoft.com/office/officeart/2017/3/layout/HorizontalPathTimeline"/>
    <dgm:cxn modelId="{BFFAE63B-5ADD-1842-A106-A6369095B405}" type="presParOf" srcId="{9820E19C-910D-0348-9123-28533206D274}" destId="{BB9EA5B5-798F-CE42-82FA-9D0CA1842129}" srcOrd="2" destOrd="0" presId="urn:microsoft.com/office/officeart/2017/3/layout/HorizontalPathTimeline"/>
    <dgm:cxn modelId="{7EF9A80C-766B-E843-9FB7-F66912582292}" type="presParOf" srcId="{BB9EA5B5-798F-CE42-82FA-9D0CA1842129}" destId="{BE2C26DD-CABD-D94B-B19D-764EEF829858}" srcOrd="0" destOrd="0" presId="urn:microsoft.com/office/officeart/2017/3/layout/HorizontalPathTimeline"/>
    <dgm:cxn modelId="{B30AD08E-17AD-114E-B656-6950646151FE}" type="presParOf" srcId="{BB9EA5B5-798F-CE42-82FA-9D0CA1842129}" destId="{013E1516-CC36-BD48-B491-28E7361E5C7C}" srcOrd="1" destOrd="0" presId="urn:microsoft.com/office/officeart/2017/3/layout/HorizontalPathTimeline"/>
    <dgm:cxn modelId="{A895F97A-D71F-8E4F-B9EF-A33084F98FFD}" type="presParOf" srcId="{013E1516-CC36-BD48-B491-28E7361E5C7C}" destId="{3D9EB427-DBC2-314B-9B71-70E04F3FA2B4}" srcOrd="0" destOrd="0" presId="urn:microsoft.com/office/officeart/2017/3/layout/HorizontalPathTimeline"/>
    <dgm:cxn modelId="{A15A6EA1-BA40-9A43-95C0-50E2BEF6BB05}" type="presParOf" srcId="{013E1516-CC36-BD48-B491-28E7361E5C7C}" destId="{4C2607E8-587E-C545-AD55-801D5A67DAA5}" srcOrd="1" destOrd="0" presId="urn:microsoft.com/office/officeart/2017/3/layout/HorizontalPathTimeline"/>
    <dgm:cxn modelId="{ED8308B9-D0A2-5D42-8261-9D3EC15EC0BE}" type="presParOf" srcId="{BB9EA5B5-798F-CE42-82FA-9D0CA1842129}" destId="{8E314747-980E-A64B-A64D-0AC327FC2802}" srcOrd="2" destOrd="0" presId="urn:microsoft.com/office/officeart/2017/3/layout/HorizontalPathTimeline"/>
    <dgm:cxn modelId="{880AAD68-5CF0-2E4B-898B-A53083A35CC1}" type="presParOf" srcId="{BB9EA5B5-798F-CE42-82FA-9D0CA1842129}" destId="{0AAFB4CF-5BDC-5B4B-BCDB-E47FDEB5E60A}" srcOrd="3" destOrd="0" presId="urn:microsoft.com/office/officeart/2017/3/layout/HorizontalPathTimeline"/>
    <dgm:cxn modelId="{5426431D-8A64-684C-94E1-566276DA76E1}" type="presParOf" srcId="{BB9EA5B5-798F-CE42-82FA-9D0CA1842129}" destId="{9F003B7E-8283-4042-A29A-F194A5FADA2B}" srcOrd="4" destOrd="0" presId="urn:microsoft.com/office/officeart/2017/3/layout/HorizontalPathTimeline"/>
    <dgm:cxn modelId="{E597D154-E8F8-9C45-868B-B73B8C96AD62}" type="presParOf" srcId="{9820E19C-910D-0348-9123-28533206D274}" destId="{D4819945-457C-5B49-B1CA-A9D4E724B3C8}" srcOrd="3" destOrd="0" presId="urn:microsoft.com/office/officeart/2017/3/layout/HorizontalPathTimeline"/>
    <dgm:cxn modelId="{2B53256F-E1FE-E54B-949C-E1179862E346}" type="presParOf" srcId="{9820E19C-910D-0348-9123-28533206D274}" destId="{21EC1729-88C8-8F4B-9CEE-3DCA99C3F12E}" srcOrd="4" destOrd="0" presId="urn:microsoft.com/office/officeart/2017/3/layout/HorizontalPathTimeline"/>
    <dgm:cxn modelId="{C1755E6C-7953-F649-9FCF-619B5A981006}" type="presParOf" srcId="{21EC1729-88C8-8F4B-9CEE-3DCA99C3F12E}" destId="{F74E8332-E4C0-CB44-906B-80409F896DCD}" srcOrd="0" destOrd="0" presId="urn:microsoft.com/office/officeart/2017/3/layout/HorizontalPathTimeline"/>
    <dgm:cxn modelId="{FD8920F7-95F8-2740-935C-F8017EE419FB}" type="presParOf" srcId="{21EC1729-88C8-8F4B-9CEE-3DCA99C3F12E}" destId="{33FC58FD-5016-0E4F-89A8-4020FEDD0FA2}" srcOrd="1" destOrd="0" presId="urn:microsoft.com/office/officeart/2017/3/layout/HorizontalPathTimeline"/>
    <dgm:cxn modelId="{97CC8DC8-600E-A644-9E03-3ECBCCAA9039}" type="presParOf" srcId="{33FC58FD-5016-0E4F-89A8-4020FEDD0FA2}" destId="{0BF00FD9-8EA0-AB4B-AFF9-026E4B68F3D1}" srcOrd="0" destOrd="0" presId="urn:microsoft.com/office/officeart/2017/3/layout/HorizontalPathTimeline"/>
    <dgm:cxn modelId="{06B012DC-7762-984B-823E-A077E743F702}" type="presParOf" srcId="{33FC58FD-5016-0E4F-89A8-4020FEDD0FA2}" destId="{6B7BE92C-D9C2-8546-9454-60039211EDF8}" srcOrd="1" destOrd="0" presId="urn:microsoft.com/office/officeart/2017/3/layout/HorizontalPathTimeline"/>
    <dgm:cxn modelId="{96507F0B-5EB8-D34B-8F47-08C0EBEAE408}" type="presParOf" srcId="{21EC1729-88C8-8F4B-9CEE-3DCA99C3F12E}" destId="{86407542-5662-584F-B30E-88A39438F6FB}" srcOrd="2" destOrd="0" presId="urn:microsoft.com/office/officeart/2017/3/layout/HorizontalPathTimeline"/>
    <dgm:cxn modelId="{472324CE-4A8A-D24D-BCDA-453E6250D828}" type="presParOf" srcId="{21EC1729-88C8-8F4B-9CEE-3DCA99C3F12E}" destId="{787FC50A-31AF-F942-B287-76DA782316C4}" srcOrd="3" destOrd="0" presId="urn:microsoft.com/office/officeart/2017/3/layout/HorizontalPathTimeline"/>
    <dgm:cxn modelId="{839C634F-EAA8-664E-B3B5-782AC09248CF}" type="presParOf" srcId="{21EC1729-88C8-8F4B-9CEE-3DCA99C3F12E}" destId="{F4894D24-6B3A-FE43-9ECD-C796D265B356}" srcOrd="4" destOrd="0" presId="urn:microsoft.com/office/officeart/2017/3/layout/HorizontalPathTimeline"/>
    <dgm:cxn modelId="{42EB5063-F6A2-AB4E-869F-CA4D9EF4CCE9}" type="presParOf" srcId="{9820E19C-910D-0348-9123-28533206D274}" destId="{0E26E247-3C58-7340-815A-A353066E7115}" srcOrd="5" destOrd="0" presId="urn:microsoft.com/office/officeart/2017/3/layout/HorizontalPathTimeline"/>
    <dgm:cxn modelId="{155A8FB7-7706-904A-877C-245CF21291E8}" type="presParOf" srcId="{9820E19C-910D-0348-9123-28533206D274}" destId="{96902236-A6D6-1E4A-902D-50F2601A9415}" srcOrd="6" destOrd="0" presId="urn:microsoft.com/office/officeart/2017/3/layout/HorizontalPathTimeline"/>
    <dgm:cxn modelId="{AA374AAD-4EC0-1245-B509-D4823F59BF14}" type="presParOf" srcId="{96902236-A6D6-1E4A-902D-50F2601A9415}" destId="{FA6F81D7-5E62-9346-A824-5A7CD3885878}" srcOrd="0" destOrd="0" presId="urn:microsoft.com/office/officeart/2017/3/layout/HorizontalPathTimeline"/>
    <dgm:cxn modelId="{FA36C5A6-D87C-ED40-91E9-AEF678288102}" type="presParOf" srcId="{96902236-A6D6-1E4A-902D-50F2601A9415}" destId="{B48001A4-CD14-0340-858C-EBEF8E0AA435}" srcOrd="1" destOrd="0" presId="urn:microsoft.com/office/officeart/2017/3/layout/HorizontalPathTimeline"/>
    <dgm:cxn modelId="{BB2D49A0-F457-C240-924B-B98D679C7A67}" type="presParOf" srcId="{B48001A4-CD14-0340-858C-EBEF8E0AA435}" destId="{696198E6-7247-C64C-A585-F11351C82C3D}" srcOrd="0" destOrd="0" presId="urn:microsoft.com/office/officeart/2017/3/layout/HorizontalPathTimeline"/>
    <dgm:cxn modelId="{F23DAF08-330C-7549-8DF6-4BCFFB097ECF}" type="presParOf" srcId="{B48001A4-CD14-0340-858C-EBEF8E0AA435}" destId="{CB5880A1-C551-C242-BDC9-BB3D43529798}" srcOrd="1" destOrd="0" presId="urn:microsoft.com/office/officeart/2017/3/layout/HorizontalPathTimeline"/>
    <dgm:cxn modelId="{6899D513-CAC1-8348-BED9-2A34662A8CDD}" type="presParOf" srcId="{96902236-A6D6-1E4A-902D-50F2601A9415}" destId="{77004E86-8F01-C04D-95C4-A069265E75E5}" srcOrd="2" destOrd="0" presId="urn:microsoft.com/office/officeart/2017/3/layout/HorizontalPathTimeline"/>
    <dgm:cxn modelId="{AEC8E9C9-13F3-664B-A628-30BCF76AA5B3}" type="presParOf" srcId="{96902236-A6D6-1E4A-902D-50F2601A9415}" destId="{A7DCB905-EEF8-2E46-8BDB-7647B7535C66}" srcOrd="3" destOrd="0" presId="urn:microsoft.com/office/officeart/2017/3/layout/HorizontalPathTimeline"/>
    <dgm:cxn modelId="{9BA5A8CE-BC4E-3741-A8A8-AF983A5BF1F5}" type="presParOf" srcId="{96902236-A6D6-1E4A-902D-50F2601A9415}" destId="{6B7EF32D-B135-354D-B64E-C0AF47D5633B}" srcOrd="4" destOrd="0" presId="urn:microsoft.com/office/officeart/2017/3/layout/HorizontalPathTimeline"/>
    <dgm:cxn modelId="{88895BF6-59B1-2D4E-99E7-CA3F4DE677AF}" type="presParOf" srcId="{9820E19C-910D-0348-9123-28533206D274}" destId="{2633B792-3429-2A41-BC25-D77FDD3244CA}" srcOrd="7" destOrd="0" presId="urn:microsoft.com/office/officeart/2017/3/layout/HorizontalPathTimeline"/>
    <dgm:cxn modelId="{B74DE3CF-A7A6-2F4C-B32E-7AFE54591B0C}" type="presParOf" srcId="{9820E19C-910D-0348-9123-28533206D274}" destId="{0BDEE51B-EA69-4143-A14D-4FF0A68D4607}" srcOrd="8" destOrd="0" presId="urn:microsoft.com/office/officeart/2017/3/layout/HorizontalPathTimeline"/>
    <dgm:cxn modelId="{A2BDCEED-9624-7944-91FD-7FEDFE5658E8}" type="presParOf" srcId="{0BDEE51B-EA69-4143-A14D-4FF0A68D4607}" destId="{AACE647F-7A72-AA47-AF31-5C79419E48DF}" srcOrd="0" destOrd="0" presId="urn:microsoft.com/office/officeart/2017/3/layout/HorizontalPathTimeline"/>
    <dgm:cxn modelId="{542E9853-7F2B-E840-B68E-14239575E39E}" type="presParOf" srcId="{0BDEE51B-EA69-4143-A14D-4FF0A68D4607}" destId="{754395CF-C033-7740-AC52-71EF8B2C17DC}" srcOrd="1" destOrd="0" presId="urn:microsoft.com/office/officeart/2017/3/layout/HorizontalPathTimeline"/>
    <dgm:cxn modelId="{FACC665B-AEAB-1C4B-9989-0A5008929760}" type="presParOf" srcId="{754395CF-C033-7740-AC52-71EF8B2C17DC}" destId="{2C4F1C63-A53B-0344-A921-8B55AD2D7EDD}" srcOrd="0" destOrd="0" presId="urn:microsoft.com/office/officeart/2017/3/layout/HorizontalPathTimeline"/>
    <dgm:cxn modelId="{4EF43C8C-C3C2-EF41-9B54-3E541117A95C}" type="presParOf" srcId="{754395CF-C033-7740-AC52-71EF8B2C17DC}" destId="{5CC383BD-1206-2540-BCC5-C5569592ADA4}" srcOrd="1" destOrd="0" presId="urn:microsoft.com/office/officeart/2017/3/layout/HorizontalPathTimeline"/>
    <dgm:cxn modelId="{31B58545-F236-564A-BF8C-88A0AA95CB10}" type="presParOf" srcId="{0BDEE51B-EA69-4143-A14D-4FF0A68D4607}" destId="{FCED7BC9-515A-024A-903F-2C855D38C251}" srcOrd="2" destOrd="0" presId="urn:microsoft.com/office/officeart/2017/3/layout/HorizontalPathTimeline"/>
    <dgm:cxn modelId="{3951E59C-BEC7-6C49-B994-F329DEE726AC}" type="presParOf" srcId="{0BDEE51B-EA69-4143-A14D-4FF0A68D4607}" destId="{9536A6FC-9086-614E-8DD4-A91A2C0F853D}" srcOrd="3" destOrd="0" presId="urn:microsoft.com/office/officeart/2017/3/layout/HorizontalPathTimeline"/>
    <dgm:cxn modelId="{5F798C6A-E780-0C4E-AEE5-1D64CE6F2434}" type="presParOf" srcId="{0BDEE51B-EA69-4143-A14D-4FF0A68D4607}" destId="{777F07DC-F517-534E-A488-8FC309DB8C8D}" srcOrd="4" destOrd="0" presId="urn:microsoft.com/office/officeart/2017/3/layout/HorizontalPathTimeline"/>
    <dgm:cxn modelId="{1B3CC7C7-DE56-0A42-A813-F763B4D989FD}" type="presParOf" srcId="{9820E19C-910D-0348-9123-28533206D274}" destId="{DD3B4DD0-5851-164D-9303-EDC28245336D}" srcOrd="9" destOrd="0" presId="urn:microsoft.com/office/officeart/2017/3/layout/HorizontalPathTimeline"/>
    <dgm:cxn modelId="{F40BC52E-FFB0-9440-A541-9D088FC876FF}" type="presParOf" srcId="{9820E19C-910D-0348-9123-28533206D274}" destId="{BAB4F6D4-A03E-0747-9718-757720974283}" srcOrd="10" destOrd="0" presId="urn:microsoft.com/office/officeart/2017/3/layout/HorizontalPathTimeline"/>
    <dgm:cxn modelId="{A022B4DD-5083-F94F-B3EF-19B2B42034E4}" type="presParOf" srcId="{BAB4F6D4-A03E-0747-9718-757720974283}" destId="{50F5B8EF-C94C-1145-8DEC-EC83DEBC4E3C}" srcOrd="0" destOrd="0" presId="urn:microsoft.com/office/officeart/2017/3/layout/HorizontalPathTimeline"/>
    <dgm:cxn modelId="{06B300BE-CC46-084A-BB50-513E37662F7C}" type="presParOf" srcId="{BAB4F6D4-A03E-0747-9718-757720974283}" destId="{ECCB6E58-38BC-B544-BD9B-E6A0CE3223FD}" srcOrd="1" destOrd="0" presId="urn:microsoft.com/office/officeart/2017/3/layout/HorizontalPathTimeline"/>
    <dgm:cxn modelId="{87DE6B70-3C78-624F-A674-6293DF06F843}" type="presParOf" srcId="{ECCB6E58-38BC-B544-BD9B-E6A0CE3223FD}" destId="{6820682E-192E-E745-BF74-049B2D49B749}" srcOrd="0" destOrd="0" presId="urn:microsoft.com/office/officeart/2017/3/layout/HorizontalPathTimeline"/>
    <dgm:cxn modelId="{ACBE7266-AC30-2947-A142-12AFD31FC858}" type="presParOf" srcId="{ECCB6E58-38BC-B544-BD9B-E6A0CE3223FD}" destId="{A89DABBC-70DD-8F4B-B74A-F7C61D266D32}" srcOrd="1" destOrd="0" presId="urn:microsoft.com/office/officeart/2017/3/layout/HorizontalPathTimeline"/>
    <dgm:cxn modelId="{7830DFA5-DEF2-D442-91F5-0C429AB9CF9E}" type="presParOf" srcId="{BAB4F6D4-A03E-0747-9718-757720974283}" destId="{94B6BB5F-BB76-A746-9E56-0918F7973525}" srcOrd="2" destOrd="0" presId="urn:microsoft.com/office/officeart/2017/3/layout/HorizontalPathTimeline"/>
    <dgm:cxn modelId="{C8B167DA-8990-234D-A2CB-AA17C6B86F54}" type="presParOf" srcId="{BAB4F6D4-A03E-0747-9718-757720974283}" destId="{0BC95A81-CCE2-1E47-BAD2-2AD86CA260CD}" srcOrd="3" destOrd="0" presId="urn:microsoft.com/office/officeart/2017/3/layout/HorizontalPathTimeline"/>
    <dgm:cxn modelId="{67CEF736-23A0-4E49-95AC-71FCF3B90558}" type="presParOf" srcId="{BAB4F6D4-A03E-0747-9718-757720974283}" destId="{AE457FBD-022D-F649-A770-6AF4AA88D657}" srcOrd="4" destOrd="0" presId="urn:microsoft.com/office/officeart/2017/3/layout/HorizontalPath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9FD3C9-0468-4D47-B7F2-49ADFAB3C36D}">
      <dsp:nvSpPr>
        <dsp:cNvPr id="0" name=""/>
        <dsp:cNvSpPr/>
      </dsp:nvSpPr>
      <dsp:spPr>
        <a:xfrm>
          <a:off x="230575" y="2833668"/>
          <a:ext cx="1836755" cy="596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711200">
            <a:lnSpc>
              <a:spcPct val="90000"/>
            </a:lnSpc>
            <a:spcBef>
              <a:spcPct val="0"/>
            </a:spcBef>
            <a:spcAft>
              <a:spcPct val="35000"/>
            </a:spcAft>
            <a:buNone/>
            <a:defRPr b="1"/>
          </a:pPr>
          <a:endParaRPr lang="en-US" sz="1600" kern="1200" dirty="0"/>
        </a:p>
      </dsp:txBody>
      <dsp:txXfrm>
        <a:off x="230575" y="2833668"/>
        <a:ext cx="1836755" cy="596284"/>
      </dsp:txXfrm>
    </dsp:sp>
    <dsp:sp modelId="{207FC2A9-4DBA-7B42-A833-AD6B0297E4D0}">
      <dsp:nvSpPr>
        <dsp:cNvPr id="0" name=""/>
        <dsp:cNvSpPr/>
      </dsp:nvSpPr>
      <dsp:spPr>
        <a:xfrm>
          <a:off x="0" y="2532888"/>
          <a:ext cx="8037767" cy="21107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3E6E3C5-676D-5F49-9E70-88D81521CE9E}">
      <dsp:nvSpPr>
        <dsp:cNvPr id="0" name=""/>
        <dsp:cNvSpPr/>
      </dsp:nvSpPr>
      <dsp:spPr>
        <a:xfrm>
          <a:off x="138737" y="899702"/>
          <a:ext cx="2020430" cy="736120"/>
        </a:xfrm>
        <a:prstGeom prst="rect">
          <a:avLst/>
        </a:prstGeom>
        <a:solidFill>
          <a:schemeClr val="bg1">
            <a:alpha val="90000"/>
          </a:schemeClr>
        </a:solidFill>
        <a:ln w="12700" cap="flat" cmpd="sng" algn="ctr">
          <a:solidFill>
            <a:schemeClr val="bg1">
              <a:alpha val="90000"/>
            </a:schemeClr>
          </a:solidFill>
          <a:prstDash val="solid"/>
          <a:miter lim="800000"/>
        </a:ln>
        <a:effectLst/>
      </dsp:spPr>
      <dsp:style>
        <a:lnRef idx="2">
          <a:scrgbClr r="0" g="0" b="0"/>
        </a:lnRef>
        <a:fillRef idx="1">
          <a:scrgbClr r="0" g="0" b="0"/>
        </a:fillRef>
        <a:effectRef idx="0">
          <a:scrgbClr r="0" g="0" b="0"/>
        </a:effectRef>
        <a:fontRef idx="minor"/>
      </dsp:style>
    </dsp:sp>
    <dsp:sp modelId="{87E76F0B-7659-7B46-A0CA-DC9713E20ACB}">
      <dsp:nvSpPr>
        <dsp:cNvPr id="0" name=""/>
        <dsp:cNvSpPr/>
      </dsp:nvSpPr>
      <dsp:spPr>
        <a:xfrm>
          <a:off x="1148953" y="1635823"/>
          <a:ext cx="0" cy="897064"/>
        </a:xfrm>
        <a:prstGeom prst="line">
          <a:avLst/>
        </a:prstGeom>
        <a:solidFill>
          <a:schemeClr val="accent2">
            <a:hueOff val="0"/>
            <a:satOff val="0"/>
            <a:lumOff val="0"/>
            <a:alphaOff val="0"/>
          </a:schemeClr>
        </a:solidFill>
        <a:ln w="6350" cap="flat" cmpd="sng" algn="ctr">
          <a:solidFill>
            <a:schemeClr val="bg1"/>
          </a:solidFill>
          <a:prstDash val="dash"/>
          <a:miter lim="800000"/>
        </a:ln>
        <a:effectLst/>
      </dsp:spPr>
      <dsp:style>
        <a:lnRef idx="2">
          <a:scrgbClr r="0" g="0" b="0"/>
        </a:lnRef>
        <a:fillRef idx="1">
          <a:scrgbClr r="0" g="0" b="0"/>
        </a:fillRef>
        <a:effectRef idx="0">
          <a:scrgbClr r="0" g="0" b="0"/>
        </a:effectRef>
        <a:fontRef idx="minor">
          <a:schemeClr val="lt1"/>
        </a:fontRef>
      </dsp:style>
    </dsp:sp>
    <dsp:sp modelId="{BE2C26DD-CABD-D94B-B19D-764EEF829858}">
      <dsp:nvSpPr>
        <dsp:cNvPr id="0" name=""/>
        <dsp:cNvSpPr/>
      </dsp:nvSpPr>
      <dsp:spPr>
        <a:xfrm>
          <a:off x="606761" y="1830124"/>
          <a:ext cx="1836755" cy="596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711200">
            <a:lnSpc>
              <a:spcPct val="90000"/>
            </a:lnSpc>
            <a:spcBef>
              <a:spcPct val="0"/>
            </a:spcBef>
            <a:spcAft>
              <a:spcPct val="35000"/>
            </a:spcAft>
            <a:buNone/>
            <a:defRPr b="1"/>
          </a:pPr>
          <a:r>
            <a:rPr lang="en-US" sz="1600" kern="1200" dirty="0"/>
            <a:t>11 Mar.</a:t>
          </a:r>
        </a:p>
      </dsp:txBody>
      <dsp:txXfrm>
        <a:off x="606761" y="1830124"/>
        <a:ext cx="1836755" cy="596284"/>
      </dsp:txXfrm>
    </dsp:sp>
    <dsp:sp modelId="{3D9EB427-DBC2-314B-9B71-70E04F3FA2B4}">
      <dsp:nvSpPr>
        <dsp:cNvPr id="0" name=""/>
        <dsp:cNvSpPr/>
      </dsp:nvSpPr>
      <dsp:spPr>
        <a:xfrm>
          <a:off x="439422" y="3610828"/>
          <a:ext cx="2020430" cy="1242203"/>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a:t>Teams Finalized</a:t>
          </a:r>
        </a:p>
        <a:p>
          <a:pPr marL="57150" lvl="1" indent="-57150" algn="l" defTabSz="400050">
            <a:lnSpc>
              <a:spcPct val="90000"/>
            </a:lnSpc>
            <a:spcBef>
              <a:spcPct val="0"/>
            </a:spcBef>
            <a:spcAft>
              <a:spcPct val="15000"/>
            </a:spcAft>
            <a:buChar char="•"/>
          </a:pPr>
          <a:r>
            <a:rPr lang="en-US" sz="900" kern="1200" dirty="0"/>
            <a:t>Team member names and contact information submitted to Blakely Advocacy Institute</a:t>
          </a:r>
        </a:p>
        <a:p>
          <a:pPr marL="57150" lvl="1" indent="-57150" algn="l" defTabSz="400050">
            <a:lnSpc>
              <a:spcPct val="90000"/>
            </a:lnSpc>
            <a:spcBef>
              <a:spcPct val="0"/>
            </a:spcBef>
            <a:spcAft>
              <a:spcPct val="15000"/>
            </a:spcAft>
            <a:buChar char="•"/>
          </a:pPr>
          <a:r>
            <a:rPr lang="en-US" sz="900" kern="1200"/>
            <a:t>Coach name(s) and contact information submitted to Blakely Advocacy Institute</a:t>
          </a:r>
        </a:p>
      </dsp:txBody>
      <dsp:txXfrm>
        <a:off x="439422" y="3610828"/>
        <a:ext cx="2020430" cy="1242203"/>
      </dsp:txXfrm>
    </dsp:sp>
    <dsp:sp modelId="{8E314747-980E-A64B-A64D-0AC327FC2802}">
      <dsp:nvSpPr>
        <dsp:cNvPr id="0" name=""/>
        <dsp:cNvSpPr/>
      </dsp:nvSpPr>
      <dsp:spPr>
        <a:xfrm>
          <a:off x="1550305" y="2693663"/>
          <a:ext cx="0" cy="897064"/>
        </a:xfrm>
        <a:prstGeom prst="line">
          <a:avLst/>
        </a:prstGeom>
        <a:solidFill>
          <a:schemeClr val="accent3">
            <a:hueOff val="0"/>
            <a:satOff val="0"/>
            <a:lumOff val="0"/>
            <a:alphaOff val="0"/>
          </a:schemeClr>
        </a:solidFill>
        <a:ln w="6350" cap="flat" cmpd="sng" algn="ctr">
          <a:solidFill>
            <a:schemeClr val="accent3">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B817CD76-EF12-9D46-A84C-EF5A78CE784B}">
      <dsp:nvSpPr>
        <dsp:cNvPr id="0" name=""/>
        <dsp:cNvSpPr/>
      </dsp:nvSpPr>
      <dsp:spPr>
        <a:xfrm>
          <a:off x="1082992" y="2572464"/>
          <a:ext cx="131921" cy="131921"/>
        </a:xfrm>
        <a:prstGeom prst="ellipse">
          <a:avLst/>
        </a:prstGeom>
        <a:solidFill>
          <a:schemeClr val="accent2">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0AAFB4CF-5BDC-5B4B-BCDB-E47FDEB5E60A}">
      <dsp:nvSpPr>
        <dsp:cNvPr id="0" name=""/>
        <dsp:cNvSpPr/>
      </dsp:nvSpPr>
      <dsp:spPr>
        <a:xfrm>
          <a:off x="1496796" y="2582717"/>
          <a:ext cx="131921" cy="131921"/>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F74E8332-E4C0-CB44-906B-80409F896DCD}">
      <dsp:nvSpPr>
        <dsp:cNvPr id="0" name=""/>
        <dsp:cNvSpPr/>
      </dsp:nvSpPr>
      <dsp:spPr>
        <a:xfrm>
          <a:off x="1662454" y="2859702"/>
          <a:ext cx="1836755" cy="5609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711200">
            <a:lnSpc>
              <a:spcPct val="90000"/>
            </a:lnSpc>
            <a:spcBef>
              <a:spcPct val="0"/>
            </a:spcBef>
            <a:spcAft>
              <a:spcPct val="35000"/>
            </a:spcAft>
            <a:buNone/>
            <a:defRPr b="1"/>
          </a:pPr>
          <a:r>
            <a:rPr lang="en-US" sz="1600" kern="1200" dirty="0"/>
            <a:t>12 Mar.</a:t>
          </a:r>
        </a:p>
      </dsp:txBody>
      <dsp:txXfrm>
        <a:off x="1662454" y="2859702"/>
        <a:ext cx="1836755" cy="560995"/>
      </dsp:txXfrm>
    </dsp:sp>
    <dsp:sp modelId="{0BF00FD9-8EA0-AB4B-AFF9-026E4B68F3D1}">
      <dsp:nvSpPr>
        <dsp:cNvPr id="0" name=""/>
        <dsp:cNvSpPr/>
      </dsp:nvSpPr>
      <dsp:spPr>
        <a:xfrm>
          <a:off x="1008560" y="304085"/>
          <a:ext cx="2020430" cy="736120"/>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dirty="0"/>
            <a:t>Problem Sets Released</a:t>
          </a:r>
        </a:p>
      </dsp:txBody>
      <dsp:txXfrm>
        <a:off x="1008560" y="304085"/>
        <a:ext cx="2020430" cy="736120"/>
      </dsp:txXfrm>
    </dsp:sp>
    <dsp:sp modelId="{86407542-5662-584F-B30E-88A39438F6FB}">
      <dsp:nvSpPr>
        <dsp:cNvPr id="0" name=""/>
        <dsp:cNvSpPr/>
      </dsp:nvSpPr>
      <dsp:spPr>
        <a:xfrm>
          <a:off x="1904958" y="1004671"/>
          <a:ext cx="579956" cy="1501515"/>
        </a:xfrm>
        <a:prstGeom prst="line">
          <a:avLst/>
        </a:prstGeom>
        <a:solidFill>
          <a:schemeClr val="accent4">
            <a:hueOff val="0"/>
            <a:satOff val="0"/>
            <a:lumOff val="0"/>
            <a:alphaOff val="0"/>
          </a:schemeClr>
        </a:solidFill>
        <a:ln w="6350" cap="flat" cmpd="sng" algn="ctr">
          <a:solidFill>
            <a:schemeClr val="accent4">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FA6F81D7-5E62-9346-A824-5A7CD3885878}">
      <dsp:nvSpPr>
        <dsp:cNvPr id="0" name=""/>
        <dsp:cNvSpPr/>
      </dsp:nvSpPr>
      <dsp:spPr>
        <a:xfrm>
          <a:off x="4260738" y="2187175"/>
          <a:ext cx="1134031" cy="2287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711200">
            <a:lnSpc>
              <a:spcPct val="90000"/>
            </a:lnSpc>
            <a:spcBef>
              <a:spcPct val="0"/>
            </a:spcBef>
            <a:spcAft>
              <a:spcPct val="35000"/>
            </a:spcAft>
            <a:buNone/>
            <a:defRPr b="1"/>
          </a:pPr>
          <a:r>
            <a:rPr lang="en-US" sz="1600" kern="1200" dirty="0"/>
            <a:t>8 Apr.</a:t>
          </a:r>
        </a:p>
      </dsp:txBody>
      <dsp:txXfrm>
        <a:off x="4260738" y="2187175"/>
        <a:ext cx="1134031" cy="228764"/>
      </dsp:txXfrm>
    </dsp:sp>
    <dsp:sp modelId="{696198E6-7247-C64C-A585-F11351C82C3D}">
      <dsp:nvSpPr>
        <dsp:cNvPr id="0" name=""/>
        <dsp:cNvSpPr/>
      </dsp:nvSpPr>
      <dsp:spPr>
        <a:xfrm>
          <a:off x="3171597" y="3674053"/>
          <a:ext cx="2020430" cy="805131"/>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dirty="0"/>
            <a:t>Online Dispute Resolution: Round 1 (in English)</a:t>
          </a:r>
        </a:p>
        <a:p>
          <a:pPr marL="0" lvl="0" indent="0" algn="l" defTabSz="533400">
            <a:lnSpc>
              <a:spcPct val="90000"/>
            </a:lnSpc>
            <a:spcBef>
              <a:spcPct val="0"/>
            </a:spcBef>
            <a:spcAft>
              <a:spcPct val="35000"/>
            </a:spcAft>
            <a:buNone/>
          </a:pPr>
          <a:r>
            <a:rPr lang="en-US" sz="1200" kern="1200" dirty="0"/>
            <a:t>4:00 – 6:00 PM</a:t>
          </a:r>
        </a:p>
      </dsp:txBody>
      <dsp:txXfrm>
        <a:off x="3171597" y="3674053"/>
        <a:ext cx="2020430" cy="805131"/>
      </dsp:txXfrm>
    </dsp:sp>
    <dsp:sp modelId="{77004E86-8F01-C04D-95C4-A069265E75E5}">
      <dsp:nvSpPr>
        <dsp:cNvPr id="0" name=""/>
        <dsp:cNvSpPr/>
      </dsp:nvSpPr>
      <dsp:spPr>
        <a:xfrm flipH="1">
          <a:off x="4076183" y="2704387"/>
          <a:ext cx="714588" cy="976212"/>
        </a:xfrm>
        <a:prstGeom prst="line">
          <a:avLst/>
        </a:prstGeom>
        <a:solidFill>
          <a:schemeClr val="accent5">
            <a:hueOff val="0"/>
            <a:satOff val="0"/>
            <a:lumOff val="0"/>
            <a:alphaOff val="0"/>
          </a:schemeClr>
        </a:solidFill>
        <a:ln w="6350" cap="flat" cmpd="sng" algn="ctr">
          <a:solidFill>
            <a:schemeClr val="accent5">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787FC50A-31AF-F942-B287-76DA782316C4}">
      <dsp:nvSpPr>
        <dsp:cNvPr id="0" name=""/>
        <dsp:cNvSpPr/>
      </dsp:nvSpPr>
      <dsp:spPr>
        <a:xfrm>
          <a:off x="2439369" y="2572464"/>
          <a:ext cx="131921" cy="131921"/>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A7DCB905-EEF8-2E46-8BDB-7647B7535C66}">
      <dsp:nvSpPr>
        <dsp:cNvPr id="0" name=""/>
        <dsp:cNvSpPr/>
      </dsp:nvSpPr>
      <dsp:spPr>
        <a:xfrm>
          <a:off x="4778579" y="2545198"/>
          <a:ext cx="131921" cy="131921"/>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AACE647F-7A72-AA47-AF31-5C79419E48DF}">
      <dsp:nvSpPr>
        <dsp:cNvPr id="0" name=""/>
        <dsp:cNvSpPr/>
      </dsp:nvSpPr>
      <dsp:spPr>
        <a:xfrm>
          <a:off x="4822463" y="2833668"/>
          <a:ext cx="1836755" cy="596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711200">
            <a:lnSpc>
              <a:spcPct val="90000"/>
            </a:lnSpc>
            <a:spcBef>
              <a:spcPct val="0"/>
            </a:spcBef>
            <a:spcAft>
              <a:spcPct val="35000"/>
            </a:spcAft>
            <a:buNone/>
            <a:defRPr b="1"/>
          </a:pPr>
          <a:r>
            <a:rPr lang="en-US" sz="1600" kern="1200" dirty="0"/>
            <a:t>9 Apr.</a:t>
          </a:r>
        </a:p>
      </dsp:txBody>
      <dsp:txXfrm>
        <a:off x="4822463" y="2833668"/>
        <a:ext cx="1836755" cy="596284"/>
      </dsp:txXfrm>
    </dsp:sp>
    <dsp:sp modelId="{2C4F1C63-A53B-0344-A921-8B55AD2D7EDD}">
      <dsp:nvSpPr>
        <dsp:cNvPr id="0" name=""/>
        <dsp:cNvSpPr/>
      </dsp:nvSpPr>
      <dsp:spPr>
        <a:xfrm>
          <a:off x="5124913" y="832849"/>
          <a:ext cx="2020430" cy="805131"/>
        </a:xfrm>
        <a:prstGeom prst="rect">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dirty="0"/>
            <a:t>Online Dispute Resolution: Round 2 (in Spanish)</a:t>
          </a:r>
        </a:p>
        <a:p>
          <a:pPr marL="0" lvl="0" indent="0" algn="l" defTabSz="533400">
            <a:lnSpc>
              <a:spcPct val="90000"/>
            </a:lnSpc>
            <a:spcBef>
              <a:spcPct val="0"/>
            </a:spcBef>
            <a:spcAft>
              <a:spcPct val="35000"/>
            </a:spcAft>
            <a:buNone/>
          </a:pPr>
          <a:r>
            <a:rPr lang="en-US" sz="1200" kern="1200" dirty="0"/>
            <a:t>4:00 – 6:00 PM</a:t>
          </a:r>
        </a:p>
      </dsp:txBody>
      <dsp:txXfrm>
        <a:off x="5124913" y="832849"/>
        <a:ext cx="2020430" cy="805131"/>
      </dsp:txXfrm>
    </dsp:sp>
    <dsp:sp modelId="{FCED7BC9-515A-024A-903F-2C855D38C251}">
      <dsp:nvSpPr>
        <dsp:cNvPr id="0" name=""/>
        <dsp:cNvSpPr/>
      </dsp:nvSpPr>
      <dsp:spPr>
        <a:xfrm>
          <a:off x="5740841" y="1635823"/>
          <a:ext cx="0" cy="897064"/>
        </a:xfrm>
        <a:prstGeom prst="line">
          <a:avLst/>
        </a:prstGeom>
        <a:solidFill>
          <a:schemeClr val="accent6">
            <a:hueOff val="0"/>
            <a:satOff val="0"/>
            <a:lumOff val="0"/>
            <a:alphaOff val="0"/>
          </a:schemeClr>
        </a:solidFill>
        <a:ln w="6350" cap="flat" cmpd="sng" algn="ctr">
          <a:solidFill>
            <a:schemeClr val="accent6">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50F5B8EF-C94C-1145-8DEC-EC83DEBC4E3C}">
      <dsp:nvSpPr>
        <dsp:cNvPr id="0" name=""/>
        <dsp:cNvSpPr/>
      </dsp:nvSpPr>
      <dsp:spPr>
        <a:xfrm>
          <a:off x="5970436" y="1846897"/>
          <a:ext cx="1836755" cy="596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711200">
            <a:lnSpc>
              <a:spcPct val="90000"/>
            </a:lnSpc>
            <a:spcBef>
              <a:spcPct val="0"/>
            </a:spcBef>
            <a:spcAft>
              <a:spcPct val="35000"/>
            </a:spcAft>
            <a:buNone/>
            <a:defRPr b="1"/>
          </a:pPr>
          <a:r>
            <a:rPr lang="en-US" sz="1600" kern="1200" dirty="0"/>
            <a:t>16 Apr.</a:t>
          </a:r>
        </a:p>
      </dsp:txBody>
      <dsp:txXfrm>
        <a:off x="5970436" y="1846897"/>
        <a:ext cx="1836755" cy="596284"/>
      </dsp:txXfrm>
    </dsp:sp>
    <dsp:sp modelId="{6820682E-192E-E745-BF74-049B2D49B749}">
      <dsp:nvSpPr>
        <dsp:cNvPr id="0" name=""/>
        <dsp:cNvSpPr/>
      </dsp:nvSpPr>
      <dsp:spPr>
        <a:xfrm>
          <a:off x="5878598" y="3641026"/>
          <a:ext cx="2020430" cy="1035169"/>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dirty="0"/>
            <a:t>Final Round </a:t>
          </a:r>
        </a:p>
        <a:p>
          <a:pPr marL="57150" lvl="1" indent="-57150" algn="l" defTabSz="400050">
            <a:lnSpc>
              <a:spcPct val="90000"/>
            </a:lnSpc>
            <a:spcBef>
              <a:spcPct val="0"/>
            </a:spcBef>
            <a:spcAft>
              <a:spcPct val="15000"/>
            </a:spcAft>
            <a:buChar char="•"/>
          </a:pPr>
          <a:r>
            <a:rPr lang="en-US" sz="900" kern="1200" dirty="0"/>
            <a:t>(1 team member speaks in English and 1 in Spanish for each of the two teams)</a:t>
          </a:r>
        </a:p>
        <a:p>
          <a:pPr marL="0" lvl="0" indent="0" algn="l" defTabSz="533400">
            <a:lnSpc>
              <a:spcPct val="90000"/>
            </a:lnSpc>
            <a:spcBef>
              <a:spcPct val="0"/>
            </a:spcBef>
            <a:spcAft>
              <a:spcPct val="35000"/>
            </a:spcAft>
            <a:buNone/>
          </a:pPr>
          <a:r>
            <a:rPr lang="en-US" sz="1200" kern="1200" dirty="0"/>
            <a:t>4:00 – 6:00 PM</a:t>
          </a:r>
        </a:p>
      </dsp:txBody>
      <dsp:txXfrm>
        <a:off x="5878598" y="3641026"/>
        <a:ext cx="2020430" cy="1035169"/>
      </dsp:txXfrm>
    </dsp:sp>
    <dsp:sp modelId="{94B6BB5F-BB76-A746-9E56-0918F7973525}">
      <dsp:nvSpPr>
        <dsp:cNvPr id="0" name=""/>
        <dsp:cNvSpPr/>
      </dsp:nvSpPr>
      <dsp:spPr>
        <a:xfrm>
          <a:off x="6888813" y="2743962"/>
          <a:ext cx="0" cy="897064"/>
        </a:xfrm>
        <a:prstGeom prst="line">
          <a:avLst/>
        </a:prstGeom>
        <a:solidFill>
          <a:schemeClr val="accent2">
            <a:hueOff val="0"/>
            <a:satOff val="0"/>
            <a:lumOff val="0"/>
            <a:alphaOff val="0"/>
          </a:schemeClr>
        </a:solidFill>
        <a:ln w="6350" cap="flat" cmpd="sng" algn="ctr">
          <a:solidFill>
            <a:schemeClr val="accent2">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9536A6FC-9086-614E-8DD4-A91A2C0F853D}">
      <dsp:nvSpPr>
        <dsp:cNvPr id="0" name=""/>
        <dsp:cNvSpPr/>
      </dsp:nvSpPr>
      <dsp:spPr>
        <a:xfrm>
          <a:off x="5674881" y="2572464"/>
          <a:ext cx="131921" cy="131921"/>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0BC95A81-CCE2-1E47-BAD2-2AD86CA260CD}">
      <dsp:nvSpPr>
        <dsp:cNvPr id="0" name=""/>
        <dsp:cNvSpPr/>
      </dsp:nvSpPr>
      <dsp:spPr>
        <a:xfrm>
          <a:off x="6822853" y="2572464"/>
          <a:ext cx="131921" cy="131921"/>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dgm1612="http://schemas.microsoft.com/office/drawing/2016/12/diagram">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dgm1612="http://schemas.microsoft.com/office/drawing/2016/12/diagram">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716D8E8-0C1B-4739-B35A-49F99CD8A8E2}" type="datetimeFigureOut">
              <a:rPr lang="en-US" smtClean="0"/>
              <a:t>3/4/2021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F7E30-09B0-4E3D-A4FA-FD51331D420A}" type="slidenum">
              <a:rPr lang="en-US" smtClean="0"/>
              <a:t>‹#›</a:t>
            </a:fld>
            <a:endParaRPr lang="en-US"/>
          </a:p>
        </p:txBody>
      </p:sp>
    </p:spTree>
    <p:extLst>
      <p:ext uri="{BB962C8B-B14F-4D97-AF65-F5344CB8AC3E}">
        <p14:creationId xmlns:p14="http://schemas.microsoft.com/office/powerpoint/2010/main" val="6727831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716D8E8-0C1B-4739-B35A-49F99CD8A8E2}" type="datetimeFigureOut">
              <a:rPr lang="en-US" smtClean="0"/>
              <a:t>3/4/2021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F7E30-09B0-4E3D-A4FA-FD51331D420A}" type="slidenum">
              <a:rPr lang="en-US" smtClean="0"/>
              <a:t>‹#›</a:t>
            </a:fld>
            <a:endParaRPr lang="en-US"/>
          </a:p>
        </p:txBody>
      </p:sp>
    </p:spTree>
    <p:extLst>
      <p:ext uri="{BB962C8B-B14F-4D97-AF65-F5344CB8AC3E}">
        <p14:creationId xmlns:p14="http://schemas.microsoft.com/office/powerpoint/2010/main" val="2239113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716D8E8-0C1B-4739-B35A-49F99CD8A8E2}" type="datetimeFigureOut">
              <a:rPr lang="en-US" smtClean="0"/>
              <a:t>3/4/2021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F7E30-09B0-4E3D-A4FA-FD51331D420A}" type="slidenum">
              <a:rPr lang="en-US" smtClean="0"/>
              <a:t>‹#›</a:t>
            </a:fld>
            <a:endParaRPr lang="en-US"/>
          </a:p>
        </p:txBody>
      </p:sp>
    </p:spTree>
    <p:extLst>
      <p:ext uri="{BB962C8B-B14F-4D97-AF65-F5344CB8AC3E}">
        <p14:creationId xmlns:p14="http://schemas.microsoft.com/office/powerpoint/2010/main" val="42629756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716D8E8-0C1B-4739-B35A-49F99CD8A8E2}" type="datetimeFigureOut">
              <a:rPr lang="en-US" smtClean="0"/>
              <a:t>3/4/2021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6F7E30-09B0-4E3D-A4FA-FD51331D420A}" type="slidenum">
              <a:rPr lang="en-US" smtClean="0"/>
              <a:t>‹#›</a:t>
            </a:fld>
            <a:endParaRPr lang="en-US"/>
          </a:p>
        </p:txBody>
      </p:sp>
    </p:spTree>
    <p:extLst>
      <p:ext uri="{BB962C8B-B14F-4D97-AF65-F5344CB8AC3E}">
        <p14:creationId xmlns:p14="http://schemas.microsoft.com/office/powerpoint/2010/main" val="1606543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716D8E8-0C1B-4739-B35A-49F99CD8A8E2}" type="datetimeFigureOut">
              <a:rPr lang="en-US" smtClean="0"/>
              <a:t>3/4/2021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6F7E30-09B0-4E3D-A4FA-FD51331D420A}" type="slidenum">
              <a:rPr lang="en-US" smtClean="0"/>
              <a:t>‹#›</a:t>
            </a:fld>
            <a:endParaRPr lang="en-US"/>
          </a:p>
        </p:txBody>
      </p:sp>
    </p:spTree>
    <p:extLst>
      <p:ext uri="{BB962C8B-B14F-4D97-AF65-F5344CB8AC3E}">
        <p14:creationId xmlns:p14="http://schemas.microsoft.com/office/powerpoint/2010/main" val="1402167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716D8E8-0C1B-4739-B35A-49F99CD8A8E2}" type="datetimeFigureOut">
              <a:rPr lang="en-US" smtClean="0"/>
              <a:t>3/4/2021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6F7E30-09B0-4E3D-A4FA-FD51331D420A}" type="slidenum">
              <a:rPr lang="en-US" smtClean="0"/>
              <a:t>‹#›</a:t>
            </a:fld>
            <a:endParaRPr lang="en-US"/>
          </a:p>
        </p:txBody>
      </p:sp>
    </p:spTree>
    <p:extLst>
      <p:ext uri="{BB962C8B-B14F-4D97-AF65-F5344CB8AC3E}">
        <p14:creationId xmlns:p14="http://schemas.microsoft.com/office/powerpoint/2010/main" val="3339399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16D8E8-0C1B-4739-B35A-49F99CD8A8E2}" type="datetimeFigureOut">
              <a:rPr lang="en-US" smtClean="0"/>
              <a:t>3/4/2021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6F7E30-09B0-4E3D-A4FA-FD51331D420A}" type="slidenum">
              <a:rPr lang="en-US" smtClean="0"/>
              <a:t>‹#›</a:t>
            </a:fld>
            <a:endParaRPr lang="en-US"/>
          </a:p>
        </p:txBody>
      </p:sp>
    </p:spTree>
    <p:extLst>
      <p:ext uri="{BB962C8B-B14F-4D97-AF65-F5344CB8AC3E}">
        <p14:creationId xmlns:p14="http://schemas.microsoft.com/office/powerpoint/2010/main" val="3010387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716D8E8-0C1B-4739-B35A-49F99CD8A8E2}" type="datetimeFigureOut">
              <a:rPr lang="en-US" smtClean="0"/>
              <a:t>3/4/2021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6F7E30-09B0-4E3D-A4FA-FD51331D420A}" type="slidenum">
              <a:rPr lang="en-US" smtClean="0"/>
              <a:t>‹#›</a:t>
            </a:fld>
            <a:endParaRPr lang="en-US"/>
          </a:p>
        </p:txBody>
      </p:sp>
    </p:spTree>
    <p:extLst>
      <p:ext uri="{BB962C8B-B14F-4D97-AF65-F5344CB8AC3E}">
        <p14:creationId xmlns:p14="http://schemas.microsoft.com/office/powerpoint/2010/main" val="20352032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716D8E8-0C1B-4739-B35A-49F99CD8A8E2}" type="datetimeFigureOut">
              <a:rPr lang="en-US" smtClean="0"/>
              <a:t>3/4/2021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6F7E30-09B0-4E3D-A4FA-FD51331D420A}" type="slidenum">
              <a:rPr lang="en-US" smtClean="0"/>
              <a:t>‹#›</a:t>
            </a:fld>
            <a:endParaRPr lang="en-US"/>
          </a:p>
        </p:txBody>
      </p:sp>
    </p:spTree>
    <p:extLst>
      <p:ext uri="{BB962C8B-B14F-4D97-AF65-F5344CB8AC3E}">
        <p14:creationId xmlns:p14="http://schemas.microsoft.com/office/powerpoint/2010/main" val="42312702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716D8E8-0C1B-4739-B35A-49F99CD8A8E2}" type="datetimeFigureOut">
              <a:rPr lang="en-US" smtClean="0"/>
              <a:t>3/4/2021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F7E30-09B0-4E3D-A4FA-FD51331D420A}" type="slidenum">
              <a:rPr lang="en-US" smtClean="0"/>
              <a:t>‹#›</a:t>
            </a:fld>
            <a:endParaRPr lang="en-US"/>
          </a:p>
        </p:txBody>
      </p:sp>
    </p:spTree>
    <p:extLst>
      <p:ext uri="{BB962C8B-B14F-4D97-AF65-F5344CB8AC3E}">
        <p14:creationId xmlns:p14="http://schemas.microsoft.com/office/powerpoint/2010/main" val="35324817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716D8E8-0C1B-4739-B35A-49F99CD8A8E2}" type="datetimeFigureOut">
              <a:rPr lang="en-US" smtClean="0"/>
              <a:t>3/4/2021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F7E30-09B0-4E3D-A4FA-FD51331D420A}" type="slidenum">
              <a:rPr lang="en-US" smtClean="0"/>
              <a:t>‹#›</a:t>
            </a:fld>
            <a:endParaRPr lang="en-US"/>
          </a:p>
        </p:txBody>
      </p:sp>
    </p:spTree>
    <p:extLst>
      <p:ext uri="{BB962C8B-B14F-4D97-AF65-F5344CB8AC3E}">
        <p14:creationId xmlns:p14="http://schemas.microsoft.com/office/powerpoint/2010/main" val="12191637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16D8E8-0C1B-4739-B35A-49F99CD8A8E2}" type="datetimeFigureOut">
              <a:rPr lang="en-US" smtClean="0"/>
              <a:t>3/4/2021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6F7E30-09B0-4E3D-A4FA-FD51331D420A}" type="slidenum">
              <a:rPr lang="en-US" smtClean="0"/>
              <a:t>‹#›</a:t>
            </a:fld>
            <a:endParaRPr lang="en-US"/>
          </a:p>
        </p:txBody>
      </p:sp>
    </p:spTree>
    <p:extLst>
      <p:ext uri="{BB962C8B-B14F-4D97-AF65-F5344CB8AC3E}">
        <p14:creationId xmlns:p14="http://schemas.microsoft.com/office/powerpoint/2010/main" val="12712525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239434"/>
            <a:ext cx="12192000" cy="618565"/>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p:cNvSpPr/>
          <p:nvPr/>
        </p:nvSpPr>
        <p:spPr>
          <a:xfrm>
            <a:off x="-13826" y="-466"/>
            <a:ext cx="12192000" cy="618565"/>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96CF55B4-260D-844D-B394-6A289292747D}"/>
              </a:ext>
            </a:extLst>
          </p:cNvPr>
          <p:cNvSpPr txBox="1">
            <a:spLocks/>
          </p:cNvSpPr>
          <p:nvPr/>
        </p:nvSpPr>
        <p:spPr>
          <a:xfrm>
            <a:off x="648469" y="2529692"/>
            <a:ext cx="2468880" cy="1798616"/>
          </a:xfrm>
          <a:prstGeom prst="rect">
            <a:avLst/>
          </a:prstGeom>
          <a:solidFill>
            <a:srgbClr val="FFFFFF"/>
          </a:solidFill>
          <a:ln>
            <a:solidFill>
              <a:srgbClr val="262626"/>
            </a:solidFill>
          </a:ln>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glow rad="38100">
                    <a:prstClr val="white">
                      <a:lumMod val="65000"/>
                      <a:lumOff val="35000"/>
                      <a:alpha val="40000"/>
                    </a:prstClr>
                  </a:glow>
                </a:effectLst>
                <a:uLnTx/>
                <a:uFillTx/>
                <a:latin typeface="Gill Sans MT" panose="020B0502020104020203" pitchFamily="34" charset="77"/>
                <a:ea typeface="+mj-ea"/>
                <a:cs typeface="+mj-cs"/>
              </a:rPr>
              <a:t>Key Dates</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2600" b="1" i="0" u="none" strike="noStrike" kern="1200" cap="none" spc="0" normalizeH="0" baseline="0" noProof="0" dirty="0">
              <a:ln>
                <a:noFill/>
              </a:ln>
              <a:solidFill>
                <a:prstClr val="black"/>
              </a:solidFill>
              <a:effectLst>
                <a:glow rad="38100">
                  <a:prstClr val="white">
                    <a:lumMod val="65000"/>
                    <a:lumOff val="35000"/>
                    <a:alpha val="40000"/>
                  </a:prstClr>
                </a:glow>
              </a:effectLst>
              <a:uLnTx/>
              <a:uFillTx/>
              <a:latin typeface="Gill Sans MT" panose="020B0502020104020203" pitchFamily="34" charset="77"/>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2600" b="1" i="0" u="none" strike="noStrike" kern="1200" cap="none" spc="0" normalizeH="0" baseline="0" noProof="0" dirty="0">
              <a:ln>
                <a:noFill/>
              </a:ln>
              <a:solidFill>
                <a:prstClr val="black"/>
              </a:solidFill>
              <a:effectLst>
                <a:glow rad="38100">
                  <a:prstClr val="white">
                    <a:lumMod val="65000"/>
                    <a:lumOff val="35000"/>
                    <a:alpha val="40000"/>
                  </a:prstClr>
                </a:glow>
              </a:effectLst>
              <a:uLnTx/>
              <a:uFillTx/>
              <a:latin typeface="Gill Sans MT" panose="020B0502020104020203" pitchFamily="34" charset="77"/>
              <a:ea typeface="+mj-ea"/>
              <a:cs typeface="+mj-cs"/>
            </a:endParaRPr>
          </a:p>
        </p:txBody>
      </p:sp>
      <p:graphicFrame>
        <p:nvGraphicFramePr>
          <p:cNvPr id="10" name="Content Placeholder 2">
            <a:extLst>
              <a:ext uri="{FF2B5EF4-FFF2-40B4-BE49-F238E27FC236}">
                <a16:creationId xmlns:a16="http://schemas.microsoft.com/office/drawing/2014/main" id="{D1F6072A-72E7-A443-812D-1CE576CC3C80}"/>
              </a:ext>
            </a:extLst>
          </p:cNvPr>
          <p:cNvGraphicFramePr>
            <a:graphicFrameLocks/>
          </p:cNvGraphicFramePr>
          <p:nvPr>
            <p:extLst>
              <p:ext uri="{D42A27DB-BD31-4B8C-83A1-F6EECF244321}">
                <p14:modId xmlns:p14="http://schemas.microsoft.com/office/powerpoint/2010/main" val="3464532460"/>
              </p:ext>
            </p:extLst>
          </p:nvPr>
        </p:nvGraphicFramePr>
        <p:xfrm>
          <a:off x="3262660" y="790575"/>
          <a:ext cx="8037767" cy="5276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Oval 6">
            <a:extLst>
              <a:ext uri="{FF2B5EF4-FFF2-40B4-BE49-F238E27FC236}">
                <a16:creationId xmlns:a16="http://schemas.microsoft.com/office/drawing/2014/main" id="{9A49120A-FC72-44C1-98BC-066880501221}"/>
              </a:ext>
            </a:extLst>
          </p:cNvPr>
          <p:cNvSpPr/>
          <p:nvPr/>
        </p:nvSpPr>
        <p:spPr>
          <a:xfrm>
            <a:off x="6997468" y="3363039"/>
            <a:ext cx="131921" cy="131921"/>
          </a:xfrm>
          <a:prstGeom prst="ellipse">
            <a:avLst/>
          </a:prstGeom>
          <a:solidFill>
            <a:schemeClr val="lt1">
              <a:alpha val="90000"/>
              <a:hueOff val="0"/>
              <a:satOff val="0"/>
              <a:lumOff val="0"/>
              <a:alphaOff val="0"/>
            </a:schemeClr>
          </a:solidFill>
          <a:ln w="12700" cap="flat" cmpd="sng" algn="ctr">
            <a:no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sp>
      <p:sp>
        <p:nvSpPr>
          <p:cNvPr id="2" name="TextBox 1">
            <a:extLst>
              <a:ext uri="{FF2B5EF4-FFF2-40B4-BE49-F238E27FC236}">
                <a16:creationId xmlns:a16="http://schemas.microsoft.com/office/drawing/2014/main" id="{629DD14F-C2FD-4A50-A9A4-466049311980}"/>
              </a:ext>
            </a:extLst>
          </p:cNvPr>
          <p:cNvSpPr txBox="1"/>
          <p:nvPr/>
        </p:nvSpPr>
        <p:spPr>
          <a:xfrm>
            <a:off x="6677534" y="3522353"/>
            <a:ext cx="771787" cy="369332"/>
          </a:xfrm>
          <a:prstGeom prst="rect">
            <a:avLst/>
          </a:prstGeom>
          <a:noFill/>
        </p:spPr>
        <p:txBody>
          <a:bodyPr wrap="square" rtlCol="0">
            <a:spAutoFit/>
          </a:bodyPr>
          <a:lstStyle/>
          <a:p>
            <a:r>
              <a:rPr lang="en-US" b="1" dirty="0"/>
              <a:t>7 Apr.</a:t>
            </a:r>
          </a:p>
        </p:txBody>
      </p:sp>
      <p:sp>
        <p:nvSpPr>
          <p:cNvPr id="3" name="TextBox 2">
            <a:extLst>
              <a:ext uri="{FF2B5EF4-FFF2-40B4-BE49-F238E27FC236}">
                <a16:creationId xmlns:a16="http://schemas.microsoft.com/office/drawing/2014/main" id="{8D14F232-C973-486D-9857-DF2BFFE9BA5D}"/>
              </a:ext>
            </a:extLst>
          </p:cNvPr>
          <p:cNvSpPr txBox="1"/>
          <p:nvPr/>
        </p:nvSpPr>
        <p:spPr>
          <a:xfrm>
            <a:off x="6422629" y="2079520"/>
            <a:ext cx="1133644" cy="646331"/>
          </a:xfrm>
          <a:prstGeom prst="rect">
            <a:avLst/>
          </a:prstGeom>
          <a:solidFill>
            <a:srgbClr val="C00000"/>
          </a:solidFill>
        </p:spPr>
        <p:txBody>
          <a:bodyPr wrap="none" rtlCol="0">
            <a:spAutoFit/>
          </a:bodyPr>
          <a:lstStyle/>
          <a:p>
            <a:pPr algn="ctr"/>
            <a:r>
              <a:rPr lang="en-US" sz="1200" dirty="0">
                <a:solidFill>
                  <a:schemeClr val="bg1"/>
                </a:solidFill>
              </a:rPr>
              <a:t>Opening </a:t>
            </a:r>
          </a:p>
          <a:p>
            <a:pPr algn="ctr"/>
            <a:r>
              <a:rPr lang="en-US" sz="1200" dirty="0">
                <a:solidFill>
                  <a:schemeClr val="bg1"/>
                </a:solidFill>
              </a:rPr>
              <a:t>Reception</a:t>
            </a:r>
          </a:p>
          <a:p>
            <a:pPr algn="ctr"/>
            <a:r>
              <a:rPr lang="en-US" sz="1200" dirty="0">
                <a:solidFill>
                  <a:schemeClr val="bg1"/>
                </a:solidFill>
              </a:rPr>
              <a:t>5:30 – 7:00 PM</a:t>
            </a:r>
          </a:p>
        </p:txBody>
      </p:sp>
      <p:cxnSp>
        <p:nvCxnSpPr>
          <p:cNvPr id="12" name="Straight Connector 11">
            <a:extLst>
              <a:ext uri="{FF2B5EF4-FFF2-40B4-BE49-F238E27FC236}">
                <a16:creationId xmlns:a16="http://schemas.microsoft.com/office/drawing/2014/main" id="{695E4F70-A417-4CD4-AD0D-5C1A4B7C8BCF}"/>
              </a:ext>
            </a:extLst>
          </p:cNvPr>
          <p:cNvCxnSpPr/>
          <p:nvPr/>
        </p:nvCxnSpPr>
        <p:spPr>
          <a:xfrm>
            <a:off x="6862194" y="2617365"/>
            <a:ext cx="201233" cy="718281"/>
          </a:xfrm>
          <a:prstGeom prst="line">
            <a:avLst/>
          </a:prstGeom>
          <a:ln>
            <a:solidFill>
              <a:srgbClr val="C00000"/>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1504661"/>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TotalTime>
  <Words>107</Words>
  <Application>Microsoft Office PowerPoint</Application>
  <PresentationFormat>Widescreen</PresentationFormat>
  <Paragraphs>21</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Gill Sans MT</vt:lpstr>
      <vt:lpstr>1_Office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Lawrence, James E</dc:creator>
  <cp:lastModifiedBy>Lawrence, James E</cp:lastModifiedBy>
  <cp:revision>5</cp:revision>
  <dcterms:created xsi:type="dcterms:W3CDTF">2021-03-04T18:39:56Z</dcterms:created>
  <dcterms:modified xsi:type="dcterms:W3CDTF">2021-03-04T19:38:24Z</dcterms:modified>
</cp:coreProperties>
</file>